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6" r:id="rId2"/>
    <p:sldId id="358" r:id="rId3"/>
    <p:sldId id="393" r:id="rId4"/>
    <p:sldId id="397" r:id="rId5"/>
    <p:sldId id="398" r:id="rId6"/>
    <p:sldId id="394" r:id="rId7"/>
    <p:sldId id="395" r:id="rId8"/>
    <p:sldId id="396" r:id="rId9"/>
    <p:sldId id="400" r:id="rId10"/>
    <p:sldId id="402" r:id="rId11"/>
    <p:sldId id="403" r:id="rId12"/>
    <p:sldId id="391" r:id="rId13"/>
    <p:sldId id="401" r:id="rId14"/>
    <p:sldId id="399" r:id="rId15"/>
    <p:sldId id="392" r:id="rId16"/>
    <p:sldId id="378" r:id="rId17"/>
  </p:sldIdLst>
  <p:sldSz cx="9144000" cy="6858000" type="screen4x3"/>
  <p:notesSz cx="69469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3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 autoAdjust="0"/>
    <p:restoredTop sz="87281" autoAdjust="0"/>
  </p:normalViewPr>
  <p:slideViewPr>
    <p:cSldViewPr snapToGrid="0">
      <p:cViewPr varScale="1">
        <p:scale>
          <a:sx n="80" d="100"/>
          <a:sy n="80" d="100"/>
        </p:scale>
        <p:origin x="3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5414" y="2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C7DF9-47CB-4C6C-8F60-33D07E1DA881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40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5414" y="8758240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167D-FA97-4BE5-B9B9-892962222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1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5414" y="2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F2F69-6808-447A-B9AA-32D5F7B297B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79915"/>
            <a:ext cx="5556250" cy="41481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8240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5414" y="8758240"/>
            <a:ext cx="3009900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3FFFA-5AC3-4C58-A28F-3D31AEE2A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5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.usda.gov/pnw/projects/douglas-fir-seed-source-movement-tria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Here's </a:t>
            </a:r>
            <a:r>
              <a:rPr lang="en-US" dirty="0" smtClean="0"/>
              <a:t>more info on the project the data are from: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www.fs.usda.gov/pnw/projects/douglas-fir-seed-source-movement-trial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FFFA-5AC3-4C58-A28F-3D31AEE2A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7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Colors on map</a:t>
            </a:r>
            <a:r>
              <a:rPr lang="en-US" baseline="0" dirty="0" smtClean="0"/>
              <a:t> on the left refer to our regions (study used seed from 12 regions).  We had 5 locations in a region and 2 trees per location (so 120 families in all). The trees in the field have a large ring to indicate the region and a small ring to indicate the family.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06440-8429-484B-8530-C3796F9BCD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FFFA-5AC3-4C58-A28F-3D31AEE2A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0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are credible</a:t>
            </a:r>
            <a:r>
              <a:rPr lang="en-US" baseline="0" dirty="0" smtClean="0"/>
              <a:t> intervals, blue are prediction intervals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FFFA-5AC3-4C58-A28F-3D31AEE2A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3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assessment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FFFA-5AC3-4C58-A28F-3D31AEE2A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 growth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FFFA-5AC3-4C58-A28F-3D31AEE2A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models for M/F are not the same, then there is an opportunity for the processes of pollination and receptivity to get out of synch  - this can be managed in SO when doing controlled crosses – but can be an issue if relying on mass pollination in an orchard or in seed production areas or in natural stands  Note – we do NOT think this is currently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would like to collect data to verify and monitor this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if there are chilling requirements for flowering that aren’t met – if , and winters get warm enough that these are not met – it is possible that the trend of early flowering in warmer springs may be reversed – and it is important for us to know that ahead of time…. flowering can be delayed with expensive warming…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DAA4E-9F09-41B3-B279-B0B8FA5940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3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8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9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E81B4-6D11-4E7C-AEB7-D3D64A52CC0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A508D-9B2F-451D-B67B-BA40C4485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3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4783"/>
          <a:stretch/>
        </p:blipFill>
        <p:spPr>
          <a:xfrm>
            <a:off x="0" y="0"/>
            <a:ext cx="9144000" cy="68778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800" y="0"/>
            <a:ext cx="71281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Predicting height growth for the Douglas-fir Seed-Source Movement Trial</a:t>
            </a:r>
          </a:p>
          <a:p>
            <a:pPr algn="ctr"/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0" y="640615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July 26, 2019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06095" y="3084996"/>
            <a:ext cx="7963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Rebecca Sanders-</a:t>
            </a:r>
            <a:r>
              <a:rPr lang="en-US" sz="2800" b="1" dirty="0" err="1" smtClean="0">
                <a:solidFill>
                  <a:schemeClr val="bg1"/>
                </a:solidFill>
              </a:rPr>
              <a:t>DeMott</a:t>
            </a:r>
            <a:r>
              <a:rPr lang="en-US" sz="2800" b="1" dirty="0" smtClean="0">
                <a:solidFill>
                  <a:schemeClr val="bg1"/>
                </a:solidFill>
              </a:rPr>
              <a:t>, Paul </a:t>
            </a:r>
            <a:r>
              <a:rPr lang="en-US" sz="2800" b="1" dirty="0" err="1" smtClean="0">
                <a:solidFill>
                  <a:schemeClr val="bg1"/>
                </a:solidFill>
              </a:rPr>
              <a:t>Selmants</a:t>
            </a:r>
            <a:r>
              <a:rPr lang="en-US" sz="2800" b="1" dirty="0" smtClean="0">
                <a:solidFill>
                  <a:schemeClr val="bg1"/>
                </a:solidFill>
              </a:rPr>
              <a:t>, Rose Abramoff, German Vargas, Janet Prevey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80" y="5486400"/>
            <a:ext cx="928420" cy="992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533" y="5549801"/>
            <a:ext cx="1213306" cy="8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1" y="264691"/>
            <a:ext cx="6858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</a:t>
            </a:r>
            <a:r>
              <a:rPr lang="en-US" sz="3600" dirty="0" smtClean="0"/>
              <a:t>trees by region </a:t>
            </a:r>
            <a:r>
              <a:rPr lang="en-US" sz="3600" dirty="0" smtClean="0"/>
              <a:t>– </a:t>
            </a:r>
            <a:r>
              <a:rPr lang="en-US" sz="3600" dirty="0" smtClean="0"/>
              <a:t>logistic </a:t>
            </a:r>
            <a:r>
              <a:rPr lang="en-US" sz="3600" dirty="0" smtClean="0"/>
              <a:t>growth model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654844" y="1660358"/>
            <a:ext cx="36095" cy="37418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159677" y="2009279"/>
            <a:ext cx="1831923" cy="3018560"/>
            <a:chOff x="7159677" y="1752600"/>
            <a:chExt cx="1850910" cy="3130855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1" t="26938" b="34338"/>
            <a:stretch/>
          </p:blipFill>
          <p:spPr>
            <a:xfrm>
              <a:off x="7159677" y="1752600"/>
              <a:ext cx="1850910" cy="31308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91632" y="1773664"/>
              <a:ext cx="171072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Seed source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5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fQCAYAAACaOMR5AAAgAElEQVR4XuzcMY4eVRYF4J9VIJZAbIht7wE2wgbarIA9dOgOWAJegBsR9RKQA0KHSB71nEkYDSMhqKrz7vuc91/vffcEpTq6/uzTp0+fbv4RIECAAAECBAgQIECAAAECBAgQIECAAAECBAgQIECAAIHNBT5ToG+eANcnQIAAAQIECBAgQIAAAQIECBAgQIAAAQIECBAgQIAAgX8LKNAF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IZ/5F0AACAASURBV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IECAAAECBAgQIECAAAECBAgQIECAAAECBAgQIBABG+iSQIAAAQIECBAgQIAAAQIECBAgQIAAAQIECBAgQIAAAQIEFOgyQIAAAQIECBAgQIAAAQIECBAgQIAAAQIECBAgQIAAAQIEImADXRIIECBAgAABAgQIECBAgAABAgQIECBAgAABAgQIECBAgIACXQYIECBAgAABAgQIECBAgAABAgQIECBAgAABAgQIECBAgEAEbKBLAgECBAgQIECAAAECBAgQIECAAAECBAgQIECAAAECBAgQUKDLAAECBAgQIECAAAECBAgQIECAAAECBAgQIECAAAECBAgQiIANdEkgQIAAAQIECBAgQIAAAQIECBAgQIAAAQIECBAgQIAAAQIKdBkgQIAAAQIECBAgQIAAAQIECBAgQIAAAQIECBAgQIAAAQIRsIEuCQQIECBAgAABAgQIECBAgAABAgQIECBAgAABAgQIECBAQIEuAwQIECBAgAABAgQIECBAgAABAgQIECBAgAABAgQIECBAIAI20CWBAAECBAgQIECAAAECBAgQIECAAAECBAgQIECAAAECBAgo0GWAAAECBAgQIECAAAECBAgQIECAAAECBAgQIECAAAECBAhEwAa6JBAgQIAAAQIECBAgQIAAAQIECBAgQIAAAQIECBAgQIAAAQW6DBAgQIAAAQIECBAgQIAAAQIECBAgQIAAAQIECBAgQIAAgQjYQJcEAgQIECBAgAABAgQIECBAgAABAgQIECBAgAABAgQIECCgQJcBAgQIECBAgAABAgQIECBAgAABAgQIECBAgAABAgQIECAQARvokkCAAAECBAgQIECAAAECBAgQIECAAAECBAgQIECAAAECBBToMkCAAAECBAgQIECAAAECBAgQIECAAAECBAgQIECAAAECBCJgA10SCBAgQIAAAQIECBAgQIAAAQIECBAgQIAAAQIECBAgQICAAl0GCBAgQIAAAQIECBAgQIAAAQIECBAgQIAAAQIECBAgQIBABGygSwIBAgQIECBAgAABAgQIECBAgAABAgQIECBAgAABAgQIEFCgywABAgQIECBAgAABAgQIECBAgAABAgQIECBAgAABAgQIEIiADXRJIECAAAECBAgQIECAAAECBAgQIECAAAECBAgQIECAAAECCnQZIECAAAECBAgQIECAAAECBAgQIECAAAECBAgQIECAAAECEbCBLgkECBAgQIAAAQIECBAgQIAAAQIECBAgQIAAAQIECBAgQECBLgMECBAgQIAAAQIECBAgQIAAAQIECBAgQIAAAQIECBAgQCACNtAlgQABAgQIECBAgAABAgQIECBAgAABAgQIECBAgAABAgQIKNBlgAABAgQIECBAgAABAgQIECBAgAABAgQIECBAgAABAgQIRMAGuiQQIECAAAECBAgQIECAAAECBAgQIECAAAECBAgQIECAAAEFugwQIECAAAECBAgQIECAAAECBAgQIECAAAECBAgQIECAAIEI2ECXBAIECBAgQIAAAQIECBAgQIAAAQIECBAgQIAAAQIECBAgoECXAQIECBAgQIAAAQIECBAgQIAAAQIECBAgQIAAAQIECBAgEAEb6JJAgAABAgQIECBAgAABAgQIECBAgAABAgQIECBAgAABAgQU6DJAgAABAgQIECBAgAABAgQIECBAgAABAgQIECBAgAABAgQiYANdEggQIECAAAECBAgQIECAAAECBAgQIECAAAECBAgQIECAgAJdBggQIECAAAECBAgQIECAAAECBAgQIECAAAECBAgQIECAQARsoEsCAQIECBAgQIAAAQIECBAgQIAAAQIECBAgQIAAAQIECBBQoMsAAQIECBAgQIAAAQIECBAgQIAAAQIECBAgQIAAAQIECBCIgA10SSBAgAABAgQIECBAgAABAgQIECBAgAABAgQIECBAgAABAgp0GSBAgAABAgQIECBAgAABAgQIECBAgAABAgQIECBAgAABAhGwgS4JBAgQIECAAAECBAgQIECAAAECBAgQIECAAAECBAgQIEBAgS4DBAgQIECAAAECBAgQIECAAAECBAgQIECAAAECBAgQIEAgAjbQJYEAAQIECBAgQIAAAQIECBAgQIAAAQIECBAgQIAAAQIECCjQZYAAAQIECBAgQIAAAQIECBAgQIAAAQIECBAgQIAAAQIECETABrokECBAgAABAgQIECBAgAABAgQIECBAgAABAgQIECBAgAABBboMECBAgAABAgQIECBAgAABAgQIECBAgAABAgQIECBAgACBCNhAlwQCBAgQIECAAAECBAgQIECAAAECBAgQIECAAAECBAgQIKBAlwECBAgQOFLg4eHh9vT0dOQj/DYBAgQIECBAgAABAgQIECBAgAABAgQI/Efg5cuXt1evXvEgQOBvCNhA/xt4/pQAAQIE/lzg9evXt3fv3iEiQIAAAQIECBAgQIAAAQIECBAgQIAAgRMFngv0n3766cQnehSBWQIK9FnzdBsCBAhUCDwX588Fun8ECBAgQIAAAQIECBAgQIAAAQIECBAgcL7A27dvb99+++35D/ZEAgMEFOgDhugKBAgQaBP4/vvvb2/evGk7lvMQIECAAAECBAgQIECAAAECBAgQIEBgC4Hn77N3d3db3NUlCfzTAgr0f1rU7xEgQIDATYEuBAQIECBAgAABAgQIECBAgAABAgQIELhOQIF+nb0nry+gQF9/hm5AgACBOoH/VaDbSK8bkwMRIECAAAECBAgQIECAAAECBAgQIDBE4L+/vyrQhwzWNS4RUKBfwu6hBAgQmC3wZwW6/zJo9tzdjgABAgQIECBAgAABAgQIECBAgACB8wV8jz3f3BNnCyjQZ8/X7QgQIHCJgBe2S9g9lAABAgQIECBAgAABAgQIECBAgACBDQV8j91w6K58qIAC/VBeP06AAIE9Bbyw7Tl3tyZAgAABAgQIECBAgAABAgQIECBA4HwB32PPN/fE2QIK9NnzdTsCBAhcIuCF7RJ2DyVAgAABAgQIECBAgAABAgQIECBAYEMB32M3HLorHyqgQD+U148TIEBgTwEvbHvO3a0JECBAgAABAgQIECBAgAABAgQIEDhfwPfY8809cbaAAn32fN2OAAEClwh4YbuE3UMJECBAgAABAgQIECBAgAABAgQIENhQwPfYDYfuyocKKNAP5fXjBAgQ2FPAC9uec3drAgQIECBAgAABAgQIECBAgAABAgTOF/A99nxzT5wtoECfPV+3I0CAwCUCXtguYfdQAgQIECBAgAABAgQIECBAgAABAgQ2FPA9dsOhu/KhAgr0Q3n9OAECBPYU8MK259zdmgABAgQIECBAgAABAgQIECBAgACB8wV8jz3f3BNnCyjQZ8/X7QgQIHCJgBe2S9g9lAABAgQIECBAgAABAgQIECBAgACBDQV8j91w6K58qIAC/VBeP06AAIE9Bbyw7Tl3tyZAgAABAgQIECBAgAABAgQIECBA4HwB32PPN/fE2QIK9NnzdTsCBAhcIuCF7RJ2DyVAgAABAgQIECBAgAABAgQIECBAYEMB32M3HLorHyqgQD+U148TIEBgTwEvbHvO3a0JECBAgAABAgQIECBAgAABAgQIEDhfwPfY8809cbaAAn32fN2OAAEClwh4YbuE3UMJECBAgAABAgQIECBAgAABAgQIENhQwPfYDYfuyocKKNAP5fXjBAgQ2FPAC9uec3drAgQIECBAgAABAgQIECBAgAABAgTOF/A99nxzT5wtoECfPV+3I0CAwCUCXtguYfdQAgQIECBAgAABAgQIECBAgAABAgQ2FPA9dsOhu/KhAgr0Q3n9OAECBPYU8MK259zdmgABAgQIECBAgAABAgQIECBAgACB8wV8jz3f3BNnCyjQZ8/X7QgQIHCJgBe2S9g9lAABAgQIECBAgAABAgQIECBAgACBDQV8j91w6K58qIAC/VBeP06AAIE9Bbyw7Tl3tyZAgAABAgQIECBAgAABAgQIECBA4HwB32PPN/fE2QIK9NnzdTsCBAhcIuCF7RJ2DyVAgAABAgQIECBAgAABAgQIECBAYEMB32M3HLorHyqgQD+U148TIEBgTwEv4JBDVAAAIABJREFUbHvO3a0JECBAgAABAgQIECBAgAABAgQIEDhfwPfY8809cbaAAn32fN2OAAEClwh4YbuE3UMJECBAgAABAgQIECBAgAABAgQIENhQwPfYDYfuyocKKNAP5fXjBAgQ2FPAC9uec3drAgQIECBAgAABAgQIECBAgAABAgTOF/A99nxzT5wtoECfPV+3I0CAwCUCXtguYfdQAgQIECBAgAABAgQIECBAgAABAgQ2FPA9dsOhu/KhAgr0Q3n9OAECBPYU8MK259zdmgABAgQIECBAgAABAgQIECBAgACB8wV8jz3f3BNnCyjQZ8/X7QgQIHCJgBe2S9g9lAABAgQIECBAgAABAgQIECBAgACBDQV8j91w6K58qIAC/VBeP06AAIE9Bbyw7Tl3tyZAgAABAgQIECBAgAABAgQIECBA4HwB32PPN/fE2QIK9NnzdTsCBAhcIuCF7RJ2DyVAgAABAgQIECBAgAABAgQIECBAYEMB32M3HLorHyqgQD+U148TIEBgTwEvbHvO3a0JECBAgAABAgQIECBAgAABAgQIEDhfwPfY8809cbaAAn32fN2OAAEClwh4YbuE3UMJECBAgAABAgQIECBAgAABAgQIENhQwPfYDYfuyocKKNAP5fXjBAgQ2FPAC9uec3drAgQIECBAgAABAgQIECBAgAABAgTOF/A99nxzT5wtoECfPV+3I0CAwCUCXtguYfdQAgQIECBAgAABAgQIECBAgAABAgQ2FPA9dsOhu/KhAgr0Q3n9OAECBPYU8MK259zdmgABAgQIECBAgAABAgQIECBAgACB8wV8jz3f3BNnCyjQZ8/X7QgQIHCJgBe2S9g9lAABAgQIECBAgAABAgQIECBAgACBDQV8j91w6K58qIAC/VBeP06AAIG/LvDLL7/c7u/vbx8/fvzrf1zyFz///PPt8fHxD6d58+bN7e7uruSEjkGAAAECBAgQIECAAAECBAgQIECAAIEZAgr0GXN0ix4BBXrPLJyEAAECt+fy/Ouvv779/vvv4zS++eab28PDw7h7uRABAgQIECBAgAABAgQIECBAgAABAgSuFFCgX6nv2RMFFOgTp+pOBAgsK/Ddd9/dfvjhh2XP//8O/sUXX9x+/fXXkXdzKQIECBAgQIAAAQIECBAgQIAAAQIECFwloEC/St5zpwoo0KdO1r0IEFhSYHKB/vnnn98+fPiw5FwcmgABAgQIECBAgAABAgQIECBAgAABAq0CCvTWyTjXqgIK9FUn59wECIwUmPxfuH/55Ze3p6enkXNzKQIECBAgQIAAAQIECBAgQIAAAQIECFwloEC/St5zpwoo0KdO1r0IEFhW4LlEv7+/v338+HHZO/z444+333777Q/nf/Hixe39+/fL3snBCRAgQIAAAQIECBAgQIAAAQIECBAg0CigQG+cijOtLKBAX3l6zk6AAIFSga+++ur2+PioQC+dj2MRIECAAAECBAgQIECAAAECBAgQIDBHQIE+Z5Zu0iGgQO+Yg1MQIEBglIACfdQ4XYYAAQIECBAgQIAAAQIECBAgQIAAgWIBBXrxcBxtSQEF+pJjc2gCBAh0CyjQu+fjdAQIECBAgAABAgQIECBAgAABAgQIzBFQoM+ZpZt0CCjQO+bgFAQIEBgloEAfNU6XIUCAAAECBAgQIECAAAECBAgQIECgWECBXjwcR1tSQIG+5NgcmgABAt0CCvTu+TgdAQIECBAgQIAAAQIECBAgQIAAAQJzBBToc2bpJh0CCvSOOTgFAQIERgko0EeN02UIECBAgAABAgQIECBAgAABAgQIECgWUKAXD8fRlhRQoC85NocmQIBAt4ACvXs+TkeAAAECBAgQIECAAAECBAgQIECAwBwBBfqcWbpJh4ACvWMOTkGAAIFRAgr0UeN0GQIECBAgQIAAAQIECBAgQIAAAQIEigUU6MXDcbQlBRToS47NoQkQINAtoEDvno/TESBAgAABAgQIECBAgAABAgQIECAwR0CBPmeWbtIhoEDvmINTECBAYJSAAn3UOF2GAAECBAgQIECAAAECBAgQIECAAIFiAQV68XAcbUkBBfqSY3NoAgQIdAso0Lvn43QECBAgQIAAAQIECBAgQIAAAQIECMwRUKDPmaWbdAgo0Dvm4BQECBAYJaBAHzVOlyFAgAABAgQIECBAgAABAgQIECBAoFhAgV48HEdbUkCBvuTYHJoAAQLdAgr07vk4HQECBAgQIECAAAECBAgQIECAAAECcwQU6HNm6SYdAgr0jjk4BQECBEYJKNBHjdNlCBAgQIAAAQIECBAgQIAAAQIECBAoFlCgFw/H0ZYUUKAvOTaHJkCAQLeAAr17Pk5HgAABAgQIECBAgAABAgQIECBAgMAcAQX6nFm6SYeAAr1jDk5BgACBUQIK9FHjdBkCBAgQIECAAAECBAgQIECAAAECBIoFFOjFw3G0JQUU6EuOzaEJECDQLaBA756P0xEgQIAAAQIECBAgQIAAAQIECBAgMEdAgT5nlm7SIaBA75iDUxAgQGCUgAJ91DhdhgABAgQIECBAgAABAgQIECBAgACBYgEFevFwHG1JAQX6kmNzaAIECHQLKNC75+N0BAgQIECAAAECBAgQIECAAAECBAjMEVCgz5mlm3QIKNA75uAUBAgQGCWgQB81TpchQIAAAQIECBAgQIAAAQIECBAgQKBYQIFePBxHW1JAgb7k2ByaAAEC3QIK9O75OB0BAgQIECBAgAABAgQIECBAgAABAnMEFOhzZukmHQIK9I45OAUBAgRGCSjQR43TZQgQIECAAAECBAgQIECAAAECBAgQKBZQoBcPx9GWFFCgLzk2hyZAgEC3gAK9ez5OR4AAAQIECBAgQIAAAQIECBAgQIDAHAEF+pxZukmHgAK9Yw5OQYAAgVECCvRR43QZAgQIECBAgAABAgQIECBAgAABAgSKBRToxcNxtCUFFOhLjs2hCRAg0C2gQO+ej9MRIECAAAECBAgQIECAAAECBAgQIDBHQIE+Z5Zu0iGgQO+Yg1MQIEBglIACfdQ4XYYAAQIECBAgQIAAAQIECBAgQIAAgWIBBXrxcBxtSQEF+pJjc2gCBAh0CyjQu+fjdAQIECBAgAABAgQIECBAgAABAgQIzBFQoM+ZpZt0CCjQO+bgFAQIEBgloEAfNU6XIUCAAAECBAgQIECAAAECBAgQIECgWECBXjwcR1tSQIG+5NgcmgABAt0CCvTu+TgdAQIECBAgQIAAAQIECBAgQIAAAQJzBBToc2bpJh0CCvSOOTgFAQIERgko0EeN02UIECBAgAABAgQIECBAgAABAgQIECgWUKAXD8fRlhRQoC85NocmQIBAt4ACvXs+TkeAAAECBAgQIECAAAECBAgQIECAwBwBBfqcWbpJh4ACvWMOTkGAAIFRAgr0UeN0GQIECBAgQIAAAQIECBAgQIAAAQIEigUU6MXDcbQlBRToS47NoQkQINAtoEDvno/TESBAgAABAgQIECBAgAABAgQIECAwR0CBPmeWbtIhoEDvmINTECBAYJSAAn3UOF2GAAECBAgQIECAAAECBAgQIECAAIFiAQV68XAcbUkBBfqSY3NoAgQIdAso0Lvn43QECBAgQIAAAQIECBAgQIAAAQIECMwRUKDPmaWbdAgo0Dvm4BQECBAYJaBAHzVOlyFAgAABAgQIECBAgAABAgQIECBAoFhAgV48HEdbUkCBvuTYHJoAAQLdAgr07vk4HQECBAgQIECAAAECBAgQIECAAAECcwQU6HNm6SYdAgr0jjk4BQECBEYJKNBHjdNlCBAgQIAAAQIECBAgQIAAAQIECBAoFlCgFw/H0ZYUUKAvOTaHJkCAQLeAAr17Pk5HgAABAgQIECBAgAABAgQIECBAgMAcAQX6nFm6SYeAAr1jDk5BgACBUQIK9FHjdBkCBAgQIECAAAECBAgQIECAAAECBIoFFOjFw3G0JQUU6EuOzaEJECDQLaBA756P0xEgQIAAAQIECBAgQIAAAQIECBAgMEdAgT5nlm7SIaBA75iDUxAgQGCUgAJ91DhdhgABAgQIECBAgAABAgQIECBAgACBYgEFevFwHG1JAQX6kmNzaAIECHQLKNC75+N0BAgQIECAAAECBAgQIECAAAECBAjMEVCgz5mlm3QIKNA75uAUBAgQGCWgQB81TpchQIAAAQIECBAgQIAAAQIECBAgQKBYQIFePBxHW1JAgb7k2ByaAAEC3QIK9O75OB0BAgQIECBAgAABAgQIECBAgAABAnMEFOhzZukmHQIK9I45OAUBAgRGCSjQR43TZQgQIECAAAECBAgQIECAAAECBAgQKBZQoBcPx9GWFFCgLzk2hyZAgEC3gAK9ez5OR4AAAQIECBAgQIAAAQIECBAgQIDAHAEF+pxZukmHgAK9Yw5OQYAAgVECCvRR43QZAgQIECBAgAABAgQIECBAgAABAgSKBRToxcNxtCUFFOhLjs2hCRAg0C2gQO+ej9MRIECAAAECBAgQIECAAAECBAgQIDBHQIE+Z5Zu0iGgQO+Yg1MQIEBglIACfdQ4XYYAAQIECBAgQIAAAQIECBAgQIAAgWIBBXrxcBxtSQEF+pJjc2gCBAh0CyjQu+fjdAQIECBAgAABAgQIECBAgAABAgQIzBFQoM+ZpZt0CCjQO+bgFAQIEBgloEAfNU6XIUCAAAECBAgQIECAAAECBAgQIECgWECBXjwcR1tSQIG+5NgcmgABAt0CCvTu+TgdAQIECBAgQIAAAQIECBAgQIAAAQJzBBToc2bpJh0CCvSOOTgFAQIERgko0EeN02UIECBAgAABAgQIECBAgAABAgQIECgWUKAXD8fRlhRQoC85NocmQIBAt4ACvXs+TkeAAAECBAgQIECAAAECBAgQIECAwBwBBfqcWbpJh4ACvWMOTkGAAIFRAgr0UeN0GQIECBAgQIAAAQIECBAgQIAAAQIEigUU6MXDcbQlBRToS47NoQkQINAtoEDvno/TESBAgAABAgQIECBAgAABAgQIECAwR0CBPmeWbtIhoEDvmINT/Iu9O4GyoyzzBv50p0nohAAhQFgNuBARWSLDogyC7DMiCIKCbGqQIIxCyMgAyuAIYmQ+QVGQsCgCEZBNVBTCIotIImsIYxKykLCFAElIQqeTXr9TFwUhnXR1+vbtqrq/+50c5ptUve/z/J6a8Zz5U28RIECgUAIC9EKNUzMECBAgQIAAAQIECBAgQIAAAQIECGRYQICe4eEoLZcCAvRcjk3RBAgQyLaAAD3b81EdAQIECBAgQIAAAQIECBAgQIAAAQLFERCgF2eWOsmGgAA9G3NQBQECBAolIEAv1Dg1Q4AAAQIECBAgQIAAAQIECBAgQIBAhgUE6BkejtJyKSBAz+XYFE2AAIFsCwjQsz0f1REgQIAAAQIECBAgQIAAAQIECBAgUBwBAXpxZqmTbAgI0LMxB1UQIECgUAIC9EKNUzMECBAgQIAAAQIECBAgQIAAAQIECGRYQICe4eEoLZcCAvRcjk3RBAgQyLaAAD3b81EdAQIECBAgQIAAAQIECBAgQIAAAQLFERCgF2eWOsmGgAA9G3NQBQECBAolIEAv1Dg1Q4AAAQIECBAgQIAAAQIECBAgQIBAhgUE6BkejtJyKSBAz+XYFE2AAIFsCwjQsz0f1REgQIAAAQIECBAgQIAAAQIECBAgUBwBAXpxZqmTbAgI0LMxB1UQIECgUAIC9EKNUzMECBAgQIAAAQIECBAgQIAAAQIECGRYQICe4eEoLZcCAvRcjk3RBAgQyLaAAD3b81EdAQIECBAgQIAAAQIECBAgQIAAAQLFERCgF2eWOsmGgAA9G3NQBQECBAolIEAv1Dg1Q4AAAQIECBAgQIAAAQIECBAgQIBAhgUE6BkejtJyKSBAz+XYFE2AAIFsCwjQsz0f1REgQIAAAQIECBAgQIAAAQIECBAgUBwBAXpxZqmTbAgI0LMxB1UQIECgUAIC9EKNUzMECBAgQIAAAQIECBAgQIAAAQIECGRYQICe4eEoLZcCAvRcjk3RBAgQyLaAAD3b81EdAQIECBAgQIAAAQIECBAgQIAAAQLFERCgF2eWOsmGgAA9G3NQBQECBAolIEAv1Dg1Q4AAAQIECBAgQIAAAQIECBAgQIBAhgUE6BkejtJyKSBAz+XYFE2AAIFsCwjQsz0f1REgQIAAAQIECBAgQIAAAQIECBAgUBwBAXpxZqmTbAgI0LMxB1UQIECgUAIC9EKNUzMECBAgQIAAAQIECBAgQIAAAQIECGRYQICe4eEoLZcCAvRcjk3RBAgQyLaAAD3b81EdAQIECBAgQIAAAQIECBAgQIAAAQLFERCgF2eWOsmGgAA9G3NQBYEeEWhsbIxXXnklZs2aFdOmTYs33ngjJk+eHAsWLIi2traYPn16zJkzZ6V7Dxs2LIYOHVr6+0022SQ+/OEPx/rrrx9bbbVVbLnlljF48OCor6/vkdotmm8BAXq+56d6AgQIECBAgAABAgQIECBAgAABAgTyIyBAz8+sVJoPAQF6PuakSgKpBBoaGuLRRx+N8ePHx5133hlPPvlkqvu6c9Hw4cPj4x//eOy///6x8847x5AhQ6KmpqY7S7q3AAIC9AIMUQsECBAgQIAAAQIECBAgQIAAAQIECORCQICeizEpMkcCAvQcDUupBDoSWLx4cfzhD3+IG2+8Me69995YsmRJr0Ltsssuceihh8bnP//50tvrwvReHUevbS5A7zV6GxMgQIAAAQIECBAgQIAAAQIECBAgUGUCAvQqG7h2e1xAgN7jxDYgUH6B9vb2eO655+Liiy+Oa6+9tnQkexZ/Rx55ZPznf/5n7LDDDlFbW5vFEtXUQwIC9B6CtSwBAgQIECBAgAABAgQIECBAgAABAgTeIyBA90gQKK+AAL28nlYj0OMCs2fPju9+97tx88039/rb5mmbPfbYYyP5D/Atttgi7S2uy7mAAD3nA1Q+AQIECBAgQIAAAQIECBAgQIAAAQK5ERCg52ZUCs2JgAA9J4NSJoHly5fHlVdeGf/93/+d2TfOVzWl9dZbLy688MI46qijoq6uzkALLiBAL/iAtUeAAAECBAgQIECAAAECBAgQIECAQGYEBOiZGYVCCiIgQC/IILVRbIHku+bf+ta34ic/+UnuGz3rrLMi+TNgwIDc96KBlQsI0D0dBAgQIECAAAECBAgQIECAAAECBAgQqIyAAL0yznapHgEBevXMWqc5FWhoaIjTTz89Lr300tXuYOjQofGhD30oNttss/jwhz9cWmf99dePD3zgA52uOXPmzHj99ddL102dOjVefPHFmD59esyZM6fTe1d2wUknnRQXXHCBEH21BbN/owA9+zNSIQECBAgQIECAAAECBAgQIECAAAECxRAQoBdjjrrIjoAAPTuzUAmBFQRaWlrihz/8YZxxxhmpdYYNGxZ777137LPPPrHDDjvERhttFPX19anvT3thU1NTvPrqq/HMM8/Egw8+GLfeemtMmzYt7e0xZsyYGD16tOPcU4vl60IBer7mpVoCBAgQIECAAAECBAgQIECAAAECBPIrIEDP7+xUnk0BAXo256IqAiWB++67L44++uiYO3fuKkWS74sfc8wxMWLEiNh66617JZRua2uL2bNnx+WXXx5XXHFFp99p33jjjeO6666Lvfbay7QLKCBAL+BQtUSAAAECBAgQIECAAAECBAgQIECAQCYFBOiZHIuiciwgQM/x8JRebIGFCxfGyJEj46abblplo0ceeWScf/75scUWW2QGJAnSzznnnLjmmmtWWdPhhx8eY8eOjUGDBmWmdoWUR0CAXh5HqxAgQIAAAQIECBAgQIAAAQIECBAgQKAzAQF6Z0L+nkDXBAToXfNyNYGKCdx+++2lt8qXLFnS4Z4DBw6Mb3/723HKKadEv379KlZX2o2WL18eP/7xj+O8885baQ/JWrfccksceuihaZd1XU4EBOg5GZQyCRAgQIAAAQIECBAgQIAAAQIECBDIvYAAPfcj1EDGBAToGRuIcggkAkn4fPrpp8fFF1+8UpA8fEM8zTfcv/SlL8VPf/rTGDBggOEXSECAXqBhaoUAAQIECBAgQIAAAQIECBAgQIAAgUwLCNAzPR7F5VBAgJ7DoSm5+ALTpk2LL3zhCzFp0qQOmz3ppJPiggsuyEXo3NDQEKNGjSp9F72jX/LN9uSY+m222ab4g62iDgXoVTRsrRIgQIAAAQIECBAgQIAAAQIECBAg0KsCAvRe5bd5AQUE6AUcqpbyL/Db3/42Dj744JUGzjfccENst912uWn06aefjiOOOCKmTJnSYc1JP8m/MOBXHAEBenFmqRMCBAgQIECAAAECBAgQIECAAAECBLItIEDP9nxUlz8BAXr+ZqbiKhD4/ve/H2eddVaHnZ555plx7rnnRp8+fXIjkRzl/q1vfav01nxHv+9+97tx9tln56YfhXYuIEDv3MgVBAgQIECAAAECBAgQIECAAAECBAgQKIeAAL0citYg8I6AAN3TQCBjAo2NjaUjz8eOHdthZePHj4999903Y1V3Xs7dd98d++23X4cXjhw5Mi666KKor6/vfCFX5EJAgJ6LMSmSAAECBAgQIECAAAECBAgQIECAAIECCAjQCzBELWRKQICeqXEohkDEokWL4vjjj4+bb755BY7tt98+brzxxhg2bFjuqFb1XffDDjssrrzyylhnnXVy15eCOxYQoHsyCBAgQIAAAQIECBAgQIAAAQIECBAgUBkBAXplnO1SPQIC9OqZtU5zIjB//vw46qij4q677lqh4v333z/GjRsXgwcPzkk375RZ1L5yN4gKFSxArxC0bQgQIECAAAECBAgQIECAAAECBAgQqHoBAXrVPwIAyiwgQC8zqOUIdFegqEFzUfvq7ryLer8AvaiT1RcBAgQIECBAgAABAgQIECBAgAABAlkTEKBnbSLqybuAAD3vE1R/4QRWFTTvs88+8atf/So22GCD3PX92muvxRe/+MW45557Vqg9z2/W524QFSpYgF4haNsQIECAAAECBAgQIECAAAECBAgQIFD1AgL0qn8EAJRZQIBeZlDLEeiuwJIlS+Lkk0+Oa6+9doWltt122/j1r38dH/7wh7u7TcXvnzp1anz+85+PyZMnr7D3McccE5dcckkMHDiw4nXZsGcEBOg942pVAgQIECBAgAABAgQIECBAgAABAgQIvFdAgO6ZIFBeAQF6eT2tRqDbAsuWLYvRo0fHpZde2uFa48ePj3333bfb+1R6gVtvvTU+97nPdbjtSSedFD/84Q9jzTXXrHRZ9ushAQF6D8FalgABAgQIECBAgAABAgQIECBAgAABAu8REKB7JAiUV0CAXl5PqxEoi8D3v//9OOusszpc6xvf+EZccMEF0a9fv7LsVYlFGhoa4j/+4z/i6quv7nC7888/P84888xKlGKPCgkI0CsEbRsCBAgQIECAAAECBAgQIECAAAECBKpeQIBe9Y8AgDILCNDLDGo5AuUQuPvuu2O//fbrcKmtt946brjhhthuu+3KsVVF1rjvvvvi6KOPjrlz53a43+233x4HHXRQRWqxSWUEBOiVcbYLAQIECBAgQIAAAQIECBAgQIAAAQIEBOieAQLlFRCgl9fTagTKIvDcc8/FkUceGRMnTuxwva9+9atx0UUXxYABA8qyX08uMm/evBg5cmQkIXlHv1122SWuv/762HLLLXuyDGtXWECAXmFw2xEgQIAAAQIECBAgQIAAAQIECBAgULUCAvSqHb3Ge0hAgN5DsJYl0B2B5cuXx+mnnx4XX3zxSpcZM2ZM6VvpdXV13dmqR+9Njm5P+ljZ99yTzfN4JH2PohVkcQF6QQapDQIECBAgQIAAAQIECBAgQIAAAQIEMi8gQM/8iBSYMwEBes4GptzqEbj33nvjkEMOiSVLlqy06e985zulgLq+vj5zMAsWLIgzzjgjrrjiipXWNnDgwLjtttti7733zlz9CuqegAC9e37uJkCAAAECBAgQIECAAAECBAgQIECAQFoBAXpaKdcRSCcgQE/n5CoCFRdobGyMUaNGxdixY1e594EHHhj/9V//FZ/4xCeitra24nW+d8O2trZIvnl+1llnxaOPPrrKeo499tj4yU9+EmuvvXav162A8goI0MvraTUCBAgQIECAAAECBAgQIECAAAECBAisTECA7tkgUF4BAXp5Pa1GoKwCU6ZMKX0LfdKkSZ2uu/vuu8fRRx8dBx10UAwZMiRqamo6vaecFyxcuDDuuuuuuPrqq0v/7Ow3dOjQuPnmmyMJWv2KJyBAL95MdUSAAAECBAgQIECAAAECBAgQIECAQDYFBOjZnIuq8isgQM/v7FReBQLt7e1x/fXXx4knnrjKo9zfSzFs2LDSsegf+9jHYrvttostttgi1llnnejbt2+31ZI3zBctWhSvvPJKTJ06NR555JG455574sknn+zS2pdffnkcf/zxFQ/6u1Ski1dbQIC+2nRuJECAAAECBAgQIECAAAECBAgQIECAQJcEBOhd4nIxgU4FBOidErmAQO8KtLS0xC9/+cvSce6r+h56miqTb47vsMMOb38zffvtt4/Bgwev9NZkv6eeeiqam5sjCc6nT58ec+bMSbPVKq/J8rfbu92cBUoCAnQPAgECBAgQIECAAAECBAgQIECAAAECBCojIECvjLNdqkdAgF49s9ZpjgWS8PqGG26Ir3/967FgwYIcdxIhPM/1+FIXL0BPTeVCAgQIECBAgAABAgQIECBAgAABAgQIdEtAgN4tPjcTWEFAgO6hIJATgeQ498cffzxOPfXUePjhh3NS9TtlJsfKn3feeXHooYdGbW1t7upXcNcEBOhd83I1AQIECBAgQIAAAQIECBAgQIAAAQIEVldAgL66cu4j0LGAAN1vB2cKAAAgAElEQVSTQSBnAg0NDZF8P/zHP/5xWY5T7+n211tvvdLx8yNHjowNNtigp7ezfkYEBOgZGYQyCBAgQIAAAQIECBAgQIAAAQIECBAovIAAvfAj1mCFBQToFQa3HYFyCSxevDjGjRsXP/vZz2Ly5MnlWrZs62y77bZxwgknxJFHHrnK76yXbUMLZUpAgJ6pcSiGAAECBAgQIECAAAECBAgQIECAAIECCwjQCzxcrfWKgAC9V9htSqB8Ai0tLfHkk0/G9ddfH7feemuvvpWeHNN++OGHx0EHHRTDhw+Purq68jVqpVwJCNBzNS7FEiBAgAABAgQIECBAgAABAgQIECCQYwEBeo6Hp/RMCgjQMzkWRRFYPYG2trZ44YUX4oknnoh77rmn9M8JEyas3mKd3DVw4MDYeeed41//9V9j1113jR122CGGDBkSNTU1PbKfRfMlIEDP17xUS4AAAQIECBAgQIAAAQIECBAgQIBAfgUE6PmdncqzKSBAz+ZcVEWgbAJJqL5o0aJ45ZVXYt68ebFw4cJ49tlnS+s3NTWVQvalS5eusF/y7fLkGPY+ffqU/my99dYxYMCAGDp0aCR/t/baawvLyzal4i0kQC/eTHVEgAABAgQIECBAgAABAgQIECBAgEA2BQTo2ZyLqvIrIEDP7+xUToAAgcwKCNAzOxqFESBAgAABAgQIECBAgAABAgQIECBQMAEBesEGqp1eFxCg9/oIFECAAIHiCQjQizdTHREgQIAAAQIECBAgQIAAAQIECBAgkE0BAXo256Kq/AoI0PM7O5UTIEAgswIC9MyORmEECBAgQIAAAQIECBAgQIAAAQIECBRMQIBesIFqp9cFBOi9PgIFECBAoHgCAvTizVRHBAgQIECAAAECBAgQIECAAAECBAhkU0CAns25qCq/AgL0/M5O5QQIEMisgAA9s6NRGAECBAgQIECAAAECBAgQIECAAAECBRMQoBdsoNrpdQEBeq+PQAEECBAonoAAvXgz1REBAgQIECBAgAABAgQIECBAgAABAtkUEKBncy6qyq+AAD2/s1M5AQIEMisgQM/saBRGgAABAgQIECBAgAABAgQIECBAgEDBBAToBRuodnpdQIDe6yNQAIHKCbS3t8fixYujpaUl2traYvbs2dHQ0LDSAtZdd93YfPPNS3/fr1+/WGuttSpXrJ1yLSBAz/X4FE+AAAECBAgQIECAAAECBAgQIECAQI4EBOg5GpZScyEgQM/FmBRJoGsCTU1NMXPmzHjyySfjqaeeKv1z+vTpMWfOnK4t1MHVw4YNiw9+8IOxww47xEc+8pEYPnx4bLHFFlFfX9/ttS1QHAEBenFmqRMCBAgQIECAAAECBAgQIECAAAECBLItIEDP9nxUlz8BAXr+ZqZiAisIJG+Wz5s3L+6777646aab4t57740lS5ZUVGqPPfaIf//3f48DDzwwttpqq6irq6vo/jbLloAAPVvzUA0BAgQIECBAgAABAgQIECBAgAABAsUVEKAXd7Y66x0BAXrvuNuVQFkEkuPYf//738dll10WDz30UFnWLMciQ4cOjREjRsRxxx0X73vf+8qxpDVyJiBAz9nAlEuAAAECBAgQIECAAAECBAgQIECAQG4FBOi5HZ3CMyogQM/oYJRFYFUCc+fOjauuuiouuuiiWLBgQWaxBg4cWArRR48eXTrm3a96BATo1TNrnRIgQIAAAQIECBAgQIAAAQIECBAg0LsCAvTe9bd78QQE6MWbqY4KLNDQ0BCXX355nHfeeZkOzt87gvXWWy++/e1vxwknnBADBgwo8IS09g8BAbpngQABAgQIECBAgAABAgQIECBAgAABApUREKBXxtku1SMgQK+eWes05wJTp06NU045JcaPH5/bTg455JDSW/PJEe9+xRYQoBd7vrojQIAAAQIECBAgQIAAAQIECBAgQCA7AgL07MxCJcUQEKAXY466KLjAI488El/72tdi0qRJue90l112iUsuuSR23HHH3PeigZULCNA9HQQIECBAgAABAgQIECBAgAABAgQIEKiMgAC9Ms52qR4BAXr1zFqnORWYMmVKfPnLX46JEyd2uYNdd901Pvaxj8U222wTw4YNi8GDB8fmm29eWqdfv36x1lprdbrmm2++GcuXLy9d98ILL8T8+fNj2rRpMXv27JgwYUI89dRTsWTJkk7X+ecLkhD9F7/4RWy99dZdus/F+REQoOdnViolQIAAAQIECBAgQIAAAQIECBAgQCDfAgL0fM9P9dkTEKBnbyYqIvC2wGuvvRYjR46M2267LZVKEkwfeeSRsd9++8UHPvCB6Nu3b6r7unNRS0tLvPjii/HHP/4xbrnllrj33ntTLZcc5z527NjYYIMNUl3vonwJCNDzNS/VEiBAgAABAgQIECBAgAABAgQIECCQXwEBen5np/JsCgjQszkXVRGI9vb2uPjii+PUU0/tVOPYY4+Nb37zm/GRj3wkamtrO72+py5Iak6+1T5mzJi45pprOt3mRz/6UXzjG9+ImpqaTq91Qb4EBOj5mpdqCRAgQIAAAQIECBAgQIAAAQIECBDIr4AAPb+zU3k2BQTo2ZyLqgjEc889V3qbfFVHtyfHsp933nlx6KGH9mpw/t5xtbW1ld5IHz16dOm495X9tt9++7jxxhtLx8v7FUtAgF6seeqGAAECBAgQIECAAAECBAgQIECAAIHsCgjQszsbleVTQICez7mpugoELrroojjttNNW2mlyXPsll1wSO+64Y2Y1Hn/88Tj55JNX+S8B/PCHP4xRo0Z5Cz2zU1y9wgToq+fmLgIECBAgQIAAAQIECBAgQIAAAQIECHRVQIDeVTHXE1i1gADdE0IggwILFy6MESNGrPTb50OHDo1f/vKXsccee2Sw+neX9MADD8Rxxx0Xc+bM6bDWAw44IK699tpYf/31M9+LAtMLCNDTW7mSAAECBAgQIECAAAECBAgQIECAAAEC3REQoHdHz70EVhQQoHsqCGRQIHlz+zOf+UzMnTu3w+ouv/zyOP7443Px1nZn33IfOHBg6bj33XbbLYOTUNLqCgjQV1fOfQQIECBAgAABAgQIECBAgAABAgQIEOiagAC9a16uJtCZgAC9MyF/T6AXBK655prSW9sd/Q466KC44oorYsMNN+yFylZvy+RfBDj22GPjnnvu6XCByy67LEaOHLl6i7srkwIC9EyORVEECBAgQIAAAQIECBAgQIAAAQIECBRQQIBewKFqqVcFBOi9ym9zAisKtLa2xtlnnx3f//73O+S58MILS98Mz9tvVd90P/PMM+Pcc8+NPn365K0t9a5EQIDu0SBAgAABAgQIECBAgAABAgQIECBAgEBlBATolXG2S/UICNCrZ9Y6zYlAY2NjKSAfO3bsChVvvPHG8bvf/S523HHHnHTzTpmrOpY+efs8Cdjr6+tz15eCOxYQoHsyCBAgQIAAAQIECBAgQIAAAQIECBAgUBkBAXplnO1SPQIC9OqZtU5zIjB//vw46qij4q677lqh4k984hPxq1/9KoYOHZqTbt4pc86cOfHFL34x/vKXv6xQ+/777x/jxo2LwYMH564vBXcsIED3ZBAgQIAAAQIECBAgQIAAAQIECBAgQKAyAgL0yjjbpXoEBOjVM2ud5kRgVQF6noPmovaVk8eq4mUK0CtObkMCBAgQIECAAAECBAgQIECAAAECBKpUQIBepYPXdo8JCNB7jNbCBFZPoKhBc1H7Wr0pF/8uAXrxZ6xDAgQIECBAgAABAgQIECBAgAABAgSyISBAz8YcVFEcAQF6cWapk4IIOMK9IIOs8jYE6FX+AGifAAECBAgQIECAAAECBAgQIECAAIGKCQjQK0ZtoyoREKBXyaC1mR+BxsbGGDVqVIwdO3aFojfeeOP43e9+FzvuuGN+Gvp7pY8//nh85jOfiblz565Q+8iRI+Oiiy6K+vr63PWl4I4FBOieDAIECBAgQIAAAQIECBAgQIAAAQIECFRGQIBeGWe7VI+AAL16Zq3TnAi0trbG2WefHd///vc7rPjKK6+MESNG5KSbt8psb28vBeSjR4/usO4zzzwzzj333OjTp0+u+lLsygUE6J4OAgQIECBAgAABAgQIECBAgAABAgQIVEZAgF4ZZ7tUj4AAvXpmrdMcCSRvn5944okdVnzIIYfEVVddFYMGDcpNR8lb58cee2zcc889HdZ82WWXRfIWul9xBAToxZmlTggQIECAAAECBAgQIECAAAECBAgQyLaAAD3b81Fd/gQE6PmbmYqrQGDChAmx3377xZIlS1boduDAgXH55ZfHEUcckQuJ5O3ziy++OE499dQO6036+eMf/xi77bZbLvpRZDoBAXo6J1cRIECAAAECBAgQIECAAAECBAgQIECguwIC9O4Kup/AuwUE6J4IAhkUeP311+OYY46JO++8s8Pqdtlll/jFL34RW2+9dQarf3dJDzzwQBx33HExZ86cDms94IAD4tprr431118/870oML2AAD29lSsJECBAgAABAgQIECBAgAABAgQIECDQHQEBenf03EtgRQEBuqeCQAYFOvtmeFLypz/96bjkkkti6NChGezgrZIef/zxOPnkk2PixIkrrfGHP/xhjBo1KmpqajLbh8K6LiBA77qZOwgQIECAAAECBAgQIECAAAECBAgQILA6AgL01VFzD4GVCwjQPR0EMiowbdq0+MIXvhCTJk1aaYXJsec/+tGPYscdd8xUAN3W1lY6ln306NGR9LGyX/IG/U033RTbbLNNRqegrNUVEKCvrpz7CBAgQIAAAQIECBAgQIAAAQIECBAg0DUBAXrXvFxNoDMBAXpnQv6eQC8JdPbt8H+UlXxD/LDDDovTTjstPvKRj0RtbW0vVRyR1Dx16tQYM2ZMXHPNNZ3WccEFF5Tq7tOnT6fXuiBfAgL0fM1LtQQIECBAgAABAgQIECBAgAABAgQI5FdAgJ7f2ak8mwIC9GzORVUESgILFy6MkSNHlt7STvPbdttt4+ijj4699967FKbX19enua1b1zQ1NcXMmTPj/vvvj+uvvz4eeuihVOsdfPDBMXbs2BgyZEiq612ULwEBer7mpVoCBAgQIECAAAECBAgQIECAAAECBPIrIEDP7+xUnk0BAXo256IqAm8LTJkyJb785S+v8jviK+MaNmxYDB8+PJJgPTkuff31148tt9zy7WA9eXu9b9++K9VuaWmJJUuWRHIke/Jn9uzZ8cYbb8QzzzwTM2bMiCeeeCImTJjQ5Wkl320fN25cJEfQ+xVTQIBezLnqigABAgQIECBAgAABAgQIECBAgACB7AkI0LM3ExXlW0CAnu/5qb5KBJLviI8YMSIefvjh3HechOe//OUvY4899sh9LxpYuYAA3dNBgAABAgQIECBAgAABAgQIECBAgACByggI0CvjbJfqERCgV8+sdZpzgTlz5sSoUaPitttuy20nO+20U1x88cWx66675rYHhacTEKCnc3IVAQIECBAgQIAAAQIECBAgQIAAAQIEuisgQO+uoPsJvFtAgO6JIJAjgcbGxrjsssvivPPOiwULFuSm8uSo+JNOOilGjx4dG2ywQW7qVujqCwjQV9/OnQQIECBAgAABAgQIECBAgAABAgQIEOiKgAC9K1quJdC5gAC9cyNXEMicwPPPPx+XXnppXHHFFZkO0pPg/Ljjjiu9OZ98e72mpiZzlgrqGQEBes+4WpUAAQIECBAgQIAAAQIECBAgQIAAAQLvFRCgeyYIlFdAgF5eT6sRqKjAq6++Gr/+9a/j8ssvj8mTJ1d071Vttu2228YJJ5wQn//852PDDTfMTF0KqZyAAL1y1nYiQIAAAQIECBAgQIAAAQIECBAgQKC6BQTo1T1/3ZdfQIBeflMrEqi4QFtbW0ybNi3uuuuu+P3vfx/33ntvRWtI3jTfe++944ADDij92XzzzaO2traiNdgsWwIC9GzNQzUECBAgQIAAAQIECBAgQIAAAQIECBRXQIBe3NnqrHcEBOi9425XAj0q0NTUFDNnzoypU6fGM888E0888UTMmTMnnnzyyW7vu+uuu8YWW2wRw4cPj+222y4++tGPxkYbbRR1dXXdXtsCxREQoBdnljohQIAAAQIECBAgQIAAAQIECBAgQCDbAgL0bM9HdfkTEKDnb2YqJtAtgSRcX7JkSWmNlpaWmDFjRjQ3N6+w5oABA0pBefImefInectcSN4t+qq6WYBeVePWLAECBAgQIECAAAECBAgQIECAAAECvSggQO9FfFsXUkCAXsixaooAgTwLjBkzJi677LJYtGhRbttI/iWN1tbWd9W/4447xmOPPZbbnhROgAABAgQIECBAgAABAgQIECBAgACBLAoI0LM4FTXlWUCAnufpqZ0AgcIJ3HDDDXHkkUcWrq+koS233DJmzZpVyN40RYAAAQIECBAgQIAAAQIECBAgQIAAgd4SEKD3lrx9iyogQC/qZPVFgEAuBUaOHBmXX355LmvvrOj1118/Xnvttc4u8/cECBAgQIAAAQIECBAgQIAAAQIECBAg0AUBAXoXsFxKIIWAAD0FkksIECBQKYHk+PYzzzyzUttVdJ9NN900XnzxxYruaTMCBAgQIECAAAECBAgQIECAAAECBAgUXUCAXvQJ66/SAgL0SovbjwABAqsQaG9vj3333Tfuvffewjn5BnrhRqohAgQIECBAgAABAgQIECBAgAABAgQyICBAz8AQlFAoAQF6ocapGQIEiiLwl7/8JRoaGnLbzsknnxzTp09/V/0C9NyOU+EECBAgQIAAAQIECBAgQIAAAQIECGRYQICe4eEoLZcCAvRcjk3RBLovkLzpvHjx4mhpaVnpYv369Yu11lqr+5tZoeoE/uVf/iUef/zxd/UtQK+6x0DDBAgQIECAAAECBAgQIECAAAECBAhUQECAXgFkW1SVgAC9qsat2WoSaGxsjNmzZ8fUqVNjypQpMXny5Hj99ddLbwXPmTOnyxTDhg2LoUOHxiabbBLbbLNNbL311vH+978/tthii6ivr+/yem4otoAAvdjz1R0BAgQIECBAgAABAgQIECBAgAABAtkREKBnZxYqKYaAAL0Yc9QFgdKb5M8++2z8/ve/jz/84Q/xwAMPVExl+PDhccABB8R+++0XO+20UwwYMKBie9somwIC9GzORVUECBAgQIAAAQIECBAgQIAAAQIECBRPQIBevJnqqHcFBOi96293At0SaGtri7/97W/x85//PG699dbVerO8WwV0cPPAgQNj7733jhNOOCH23HNPb6eXGzgn6wnQczIoZRIgQIAAAQIECBAgQIAAAQIECBAgkHsBAXruR6iBjAkI0DM2EOUQSCOwfPnyuOeee+IHP/hBPPTQQ2lu6ZVrtt122xg9enQcdthh3krvlQn03qYC9N6ztzMBAgQIECBAgAABAgQIECBAgAABAtUlIECvrnnrtucFBOg9b2wHAmUTSN44v+++++Kss86KRx99tGzr9vRCybHu559/fuy1115RW1vb09tZPwMCAvQMDEEJBAgQIECAAAECBAgQIECAAAECBAhUhYAAvSrGrMkKCgjQK4htKwLdEViwYEGcffbZcemll3ZnmV6994wzziiF/8kx737FFhCgF3u+uiNAgAABAgQIECBAgAABAgQIECBAIDsCAvTszEIlxRAQoBdjjroouMCcOXPi5JNPjjvuuCP3nR5++OFx0UUXxaabbpr7XjSwcgEBuqeDAAECBAgQIECAAAECBAgQIECAAAEClREQoFfG2S7VIyBAr55Z6zSnAvPmzYuRI0fG7bffvlodDB8+PIYNGxbJ98iHDBkSH/jAB0rrrLvuurH55pt3uuYLL7wQb7zxRum6mTNnRlLP5MmTY/bs2TFhwoRO7+/ogoMPPjjGjh1bqsevmAIC9GLOVVcECBAgQIAAAQIECBAgQIAAAQIECGRPQICevZmoKN8CAvR8z0/1BRdoaGiI008/PfWx7cnR6AceeGDpz8c//vHSW959+/btMaWWlpZ45ZVX4oknnoibb7659IZ8ctR8mt9JJ50UF1xwQQwYMCDN5a7JmYAAPWcDUy4BAgQIECBAgAABAgQIECBAgAABArkVEKDndnQKz6iAAD2jg1EWgUTghhtuiBNOOCGWLFmySpCddtopTj311FJwvvbaa/caXmNjY/z+97+P//3f/41HH310lXUkYf/ll18eRxxxRK/Va+OeExCg95ytlQkQIECAAAECBAgQIECAAAECBAgQIPDPAgJ0zwOB8goI0MvraTUCZROYO3duHHvssXHPPfesdM0khP7mN78Zp512Wqbe5E7enP/Zz34W3/3ud1cZ/n/qU5+Ka6+91vfQy/bUZGchAXp2ZqESAgQIECBAgAABAgQIECBAgAABAgSKLSBAL/Z8dVd5AQF65c3tSCCVwFVXXRXHH3/8Sq8dOnRoXHjhhXHIIYdETU1NqjUreVF7e3vcdtttpXB/zpw5K936yiuvjBEjRlSyNHtVQECAXgFkWxAgQIAAAQIECBAgQIAAAQIECBAgQCAiBOgeAwLlFRCgl9fTagTKIpC8wf0f//EfcfXVV3e4XvLm+WWXXRZHHnlkJsPzfxSdhOjXX399nHjiiSt9E/2www6LJERfZ511ymJnkWwICNCzMQdVECBAgAABAgQIECBAgAABAgQIECBQfAEBevFnrMPKCgjQK+ttNwKpBJ5++ulIguXp06d3eP25554bZ5xxRtTV1aVarzcvamlpiXPOOSfOP//8DsvYeOON43e/+13suOOOvVmmvcssIEAvM6jlCBAgQIAAAQIECBAgQIAAAQIECBAgsBIBAbpHg0B5BQTo5fW0GoGyCNx4441xxBFHdLjWbrvtFtddd11sscUWZdmrEos899xzpbflJ06c2OF2v/zlL0vfe/crjoAAvTiz1AkBAgQIECBAgAABAgQIECBAgAABAtkWEKBnez6qy5+AAD1/M1NxwQWSY8+T/7BL/nT0S94+/9a3vpXpo9vfW3fS0/e+9704++yzO+wpeUM9+ZPFb7kX/HHrsfYE6D1Ga2ECBAgQIECAAAECBAgQIECAAAECBAi8S0CA7oEgUF4BAXp5Pa1GoNsCjY2NMWrUqBg7duwKayXfPv/jH/8YyVvoefs9/PDD8W//9m8dfgt95MiRcdFFF0V9fX3e2lLvSgQE6B4NAgQIECBAgAABAgQIECBAgAABAgQIVEZAgF4ZZ7tUj4AAvXpmrdOcCCxcuDCOOeaYuOOOO1aoOPlO+A033BAf/OAHc9LNO2XOmDGjdCz9448/vkLtn/70p+Paa6+NQYMG5a4vBXcsIED3ZBAgQIAAAQIECBAgQIAAAQIECBAgQKAyAgL0yjjbpXoEBOjVM2ud5kRg/vz5cdRRR8Vdd921QsX7779/jBs3LgYPHpyTbt4ps6h95W4QFSpYgF4haNsQIECAAAECBAgQIECAAAECBAgQIFD1AgL0qn8EAJRZQIBeZlDLEeiuQFGD5qL21d15F/V+AXpRJ6svAgQIECBAgAABAgQIECBAgAABAgSyJiBAz9pE1JN3AQF63ieo/sIJrCpo3nPPPUtvoG+yySa56/vll18uvVl///33r1B7nt+sz90gKlSwAL1C0LYhQIAAAQIECBAgQIAAAQIECBAgQKDqBQToVf8IACizgAC9zKCWI9BdgaVLl8Ypp5wSV1555QpLfehDH4qbb745tttuu+5uU/H7n3766TjssMNi+vTpK+x9/PHHx49//OPo379/xeuyYc8ICNB7xtWqBAgQIECAAAECBAgQIECAAAECBAgQeK+AAN0zQaC8AgL08npajUC3BZqamuKMM86Iiy66qMO1brnlljj00EO7vU+lF7jqqqsiCco7+o0aNSrGjBkTffv2rXRZ9ushAQF6D8FalgABAgQIECBAgAABAgQIECBAgAABAu8REKB7JAiUV0CAXl5PqxEoi0ASnp922mkdrvWlL30pfvrTn8aAAQPKslclFlm4cGGMGDEibrvttg63u/DCCyMJ0f2KIyBAL84sdUKAAAECBAgQIECAAAECBAgQIECAQLYFBOjZno/q8icgQM/fzFRcBQIPPvhg7LHHHh12uvHGG8d1110Xe+21V24kbrjhhjjhhBNiyZIlHdY8fvz42HfffXPTj0I7FxCgd27kCgIECBAgQIAAAQIECBAgQIAAAQIECJRDQIBeDkVrEHhHQIDuaSCQQYGXX345jjrqqLj//vs7rO7ggw+OsWPHxpAhQzJY/btLmjJlSnz5y1+OiRMndljrnnvuGePGjYtNNtkk870oML2AAD29lSsJECBAgAABAgQIECBAgAABAgQIECDQHQEBenf03EtgRQEBuqeCQAYFWltbI/kPvHPPPXel1X3ta1+LH/zgBzFw4MAMdvBWSS+99FKcfPLJcfvtt6+0xrPPPjvOOeec6NOnT2b7UFjXBQToXTdzBwECBAgQIECAAAECBAgQIECAAAECBFZHQIC+OmruIbByAQG6p4NARgUee+yxOOyww2LOnDkrrfCYY46JCy64IDbaaKPMdTF16tQ45ZRTIjmefWW/5Dj63/zmN7Hzzjtnrn4FdU9AgN49P3cTIECAAAECBAgQIECAAAECBAgQIEAgrYAAPa2U6wikExCgp3NyFYGKC7S0tJTezD7//PNXufewYcPi61//eiRh+tprr13xOt+74eLFi+Oqq66K8847LxYsWLDKekaPHh3f+973ol+/fr1etwLKKyBAL6+n1QgQIECAAAECBAgQIECAAAECBAgQILAyAQG6Z4NAeQUE6OX1tBqBsgokR6Anwfif/vSnTtddb731Ivk2+rHHHhvDhw+PddZZp9N7ynVBY2NjTJ48OW644Ya49dZbV/nW/D/23GWXXeLaa6+ND33oQ+UqwzoZEhxAIMQAACAASURBVBCgZ2gYSiFAgAABAgQIECBAgAABAgQIECBAoNACAvRCj1dzvSAgQO8FdFsS6IrAAw88EMcdd1yqUPqf101C9O233z522mmnSN5Sf//73x/rrrtu6ZvpdXV1XSmhdG17e3skb5cvW7YsZsyYUarnqaeeioceeigmTJjQpfWSGpLwPAn8/YopIEAv5lx1RYAAAQIECBAgQIAAAQIECBAgQIBA9gQE6NmbiYryLSBAz/f8VF8FAklwnbyB/pWvfKXLIXpnPLvuuusqj31P3ixPQvIlS5Z0tlTqv0/C80svvTS++MUvRm1tber7XJgvAQF6vualWgIECBAgQIAAAQIECBAgQIAAAQIE8isgQM/v7FSeTQEBejbnoioCKwg88sgj8bWvfS0mTZqUW53kmPmf/OQnccQRRwjPczvFdIUL0NM5uYoAAQIECBAgQIAAAQIECBAgQIAAAQLdFRCgd1fQ/QTeLSBA90QQyJHAK6+8Et/61rfi5z//eY6qfqvUAw88MM4999zYYYcdcle7grsuIEDvupk7CBAgQIAAAQIECBAgQIAAAQIECBAgsDoCAvTVUXMPgZULCNA9HQRyJtDW1hbJd9F/8IMfxF133ZX56nfffff4r//6r9hnn32iX79+ma9XgeUREKCXx9EqBAgQIECAAAECBAgQIECAAAECBAgQ6ExAgN6ZkL8n0DUBAXrXvFxNIDMCSZA+ceLEuOyyy+K2224r63fKu9tk8p3zQw45JE444YTYZZddoq6urrtLuj9nAgL0nA1MuQQIECBAgAABAgQIECBAgAABAgQI5FZAgJ7b0Sk8owIC9IwORlkEuiKwcOHC0tvot956a9x7772xYMGCrtxelmuHDh0ae+65Zxx++OHxiU98IgYNGlSWdS2STwEBej7npmoCBAgQIECAAAECBAgQIECAAAECBPInIEDP38xUnG0BAXq256M6Al0WaGpqipdeeikeeeSReOqpp+Kxxx6LSZMmlTVUT8LybbbZJnbaaafYdddd46Mf/WhstNFG3jTv8rSKe4MAvbiz1RkBAgQIECBAgAABAgQIECBAgAABAtkSEKBnax6qyb+AAD3/M9QBgVQCjY2NsXTp0li8eHHMmTOndE9zc3M888wzkYTu7/0lx7APGzYs+vTpU/qz5ZZbRn19fST//b59+6ba00XVKyBAr97Z65wAAQIECBAgQIAAAQIECBAgQIAAgcoKCNAr62234gsI0Is/Yx0SIECg4gIC9IqT25AAAQIECBAgQIAAAQIECBAgQIAAgSoVEKBX6eC13WMCAvQeo7UwAQIEqldAgF69s9c5AQIECBAgQIAAAQIECBAgQIAAAQKVFRCgV9bbbsUXEKAXf8Y6JECAQMUFBOgVJ7chAQIECBAgQIAAAQIECBAgQIAAAQJVKiBAr9LBa7vHBAToPUZrYQIECFSvgAC9emevcwIECBAgQIAAAQIECBAgQIAAAQJZFmiKprg77o6r4+p4PB6PRbGoVG7/6B/bxXbxhfhCHBFHRN/om+U23lWbAD03o1JoTgQE6DkZlDIJECCQJwEBep6mpVYCBAgQIECAAAECBAgQIECAAAECxRdIgvPz4ry4NC6N+TF/lQ2vHWvHyXFyfCe+k4sgXYBe/OdXh5UVEKBX1ttuBAgQqAoBAXpVjFmTBAgQIECAAAECBAgQIECAAAECBHIh8FQ8FUfGkTE1pnap3vfH+0tvqu8eu3fpvkpfLECvtLj9ii4gQC/6hPVHgACBXhAQoPcCui0JECBAgAABAgQIECBAgAABAgQIEFhB4OF4OD4Xn4t5MW+1dDaIDeIX8Yv4dHx6te6vxE0C9Eoo26OaBATo1TRtvRIgQKBCAgL0CkHbhgABAgQIECBAgAABAgQIECBAgACBlQrMjtnxb/FvXX7z/L0LbhKbxJ1xZ2wb22ZSW4CeybEoKscCAvQcD0/pBAgQyKqAAD2rk1EXAQIECBAgQIAAAQIECBAgQIAAgeoRODaOjWvj2rI0fEAcEHfEHVEbtWVZr5yLCNDLqWktAhECdE8BAQIECJRdQIBedlILEiBAgAABAgQIECBAgAABAgQIECDQBYEH48H4bHw2FsbCLty18ksHxIAYF+Pi4Di4LOuVcxEBejk1rUVAgO4ZIECAAIEeEBCg9wCqJQkQIECAAAECBAgQIECAAAECBAgQSC1wYpwYY2Ns6uvTXHhYHBY3xU1pLq3oNQL0inLbrAoEvIFeBUPWIgECBCotIECvtLj9CBAgQIAAAQIECBAgQIAAAQIECBD4h8CCWBB7xp4xOSaXFWWr2Cr+FH+K5JvoWfoJ0LM0DbUUQUCAXoQp6oEAAQIZExCgZ2wgyiFAgAABAgQIECBAgAABAgQIECBQRQJPxpOxb+wb82N+WbteJ9aJ38RvSuF8ln4C9CxNQy1FEBCgF2GKeiBAgEDGBAToGRuIcggQIECAAAECBAgQIECAAAECBAhUkcD1cX2MiBHRGI1l7bo+6uOquCqOjCPLum53FxOgd1fQ/QTeLSBA90QQIECAQNkFBOhlJ7UgAQIECBAgQIAAAQIECBAgQIAAAQIpBQToEd/5znfinHPOSSnmMgIE/llAgO55IECAAIGyCwjQy05qQQIECBAgQIAAAQIECBAgQIAAAQIEUgrcEXeU3hJfEktS3pHuMm+gp3NyFYG8CwjQ8z5B9RMgQCCDAgL0DA5FSQQIECBAgAABAgQIECBAgAABAgSqRGBKTIm9Y++YG3PL2vGgGBR3xp2xc+xc1nW7u5gj3Lsr6H4C7xYQoHsiCBAgQKDsAgL0spNakAABAgQIECBAgAABAgQIECBAgACBlAJLY2l8Mj4Zj8fjKe9Id9m2sW3cH/fHerFeuhsqdJUAvULQtqkaAQF61Yxao3kRWLhwYZx++unx/PPP56XkbtX5vve9Ly644IIYNGhQt9Zxc7YEBOjZmodqCBAgQIAAAQIECBAgQIAAAQIECFSTwOvxenw1vhq/id+Ute2RMTIui8vKumY5FhOgl0PRGgTeERCgexoIZExg/vz5cdRRR8Vdd92Vscp6ppz9998/xo0bF4MHD+6ZDazaKwIC9F5htykBAgQIECBAgAABAgQIECBAgACBqhd4IB6Ie+KemB7T4w/xh7J9B33D2LAUyH88Pp45YwF65kaioJwLCNBzPkDlF09AgF68mVZjRwL0apy6ngkQIECAAAECBAgQIECAAAECBAj0nsC0mBb3xr0xKSa9XcST8WTpGPe2aOtWYTVRE9+Mb8YP4gfdWqenbhag95SsdatVQIBerZPXd2YFBOiZHY3CuiAgQO8ClksJECBAgAABAgQIECBAgAABAgQIEFhtgUWxqBScJ2+dt0bru9Zpj/ZI3kh/Np5d7fWTG/eMPeN38btYK9bq1jo9dbMAvadkrVutAgL0ap28vjMrIEDP7GgU1gUBAXoXsFxKgAABAgQIECBAgAABAgQIECBAgMBqCfwl/lIKz1+MF1d6f3M0l655Pp7v8h7Jm+efik/Fr+PXMTiy+xlSAXqXR+sGAqsUEKB7QAhkTKC9vT2mTp0aY8aMiWuuuSZj1ZW/HN9AL79pFlYUoGdhCmogQIAAAQIECBAgQIAAAQIECBAgUEyBWTGrFIo/Fo+lajA5wv3RponxzBr/F6016Y5z7xt947g4Ln4aP43kv87yT4Ce5emoLY8CAvQ8Tk3NVSGwfPnyuOmmm+Lb3/52zJkzp7A9C9CLOVoBejHnqisCBAgQIECAAAECBAgQIECAAAECvSmwNJa+fVz7sliWqpSa9oj6mTVRP6smXus7P+7femLM3uClaKl993Hv/1isLuriE/GJuCAuiF1il1R79PZFAvTenoD9iyYgQC/aRPVTOIHkbfRTTjklxo8fv8reRo4cGVtuuWXu+l9nnXXi6KOPjrXWyua3Y3IHmpGCBegZGYQyCBAgQIAAAQIECBAgQIAAAQIECBRE4NF4tBSePxfPpe6o37yaqJ9ZG31fe/ctrbVt8cJ6c+PF9V6JBWstiq023za2iW1ix9ixdGR7Vr91vrLGBeipHwkXEkglIEBPxeQiAr0r8NJLL8WoUaNKb6Sv7HfwwQfH2LFjY8iQIb1brN0JRIQA3WNAgAABAgQIECBAgAABAgQIECBAgEA5BF6IF0rB+SPxSOrl+rz51hvn/Z+rSXXPuQdfmuq6rF4kQM/qZNSVVwEBel4np+6qE1iwYEGcccYZccUVV6y095NOOikuuOCCGDBgQNX5aDhbAgL0bM1DNQQIECBAgAABAgQIECBAgAABAgTyJtAczW8f174klqQuv/+s2tKR7X2Wpr4lBOjprVxJoBoEBOjVMGU9FkYgTYg+ZsyYGD16dNTV1RWmb43kT0CAnr+ZqZgAAQIECBAgQIAAAQIECBAgQIBAVgSeiqdK4fmz8Wzqkvq++tZb58mx7V39CdC7KuZ6AsUWEKAXe766K6DAvHnzIvne+e23395hdxtvvHFcd911sddeexWwey3lRUCAnpdJqZMAAQIECBAgQIAAAQIECBAgQIBAdgReiVdKwfmD8WDqomqXRiRvnfef2fXg/B+bCNBTc7uQQFUICNCrYsyaLJrAlClT4stf/nJMnDixw9Y+9alPxbXXXhubbrpp0VrXT04EBOg5GZQyCRAgQIAAAQIECBAgQIAAAQIECGREIAnO74l7YkEsSF3RmrNrSuF5XfoT3jtcW4CemtyFBKpCQIBeFWPWZBEFHnjggTjuuONizpw5Hf8H/rnnlr6Z7ij3Ik4/+z0J0LM/IxUSIECAAAECBAgQIECAAAECBAgQyILA/8X/ld46T/6Z9tf39b8f1z6362+d17RH1CyLWGN+TSl4r2muiXXqB0W/Netj86EfjK23/5fYZLMtoqa2Nm05vX7d//zP/8R3vvOdd9WR/P/POeecXq9NAQTyKCBAz+PU1EwgItrb2+P666+PE088MZYsWfFfrxs6dGiMGzcudtttN14EKi4gQK84uQ0JECBAgAABAgQIECBAgAABAgQI5EpgfswvBefJ/0v7q10e0X9mbdTPjKhp61p4ngTndQtrYs0XI2qaVn3vgLUGxif3Ozi22X7nXATpAvS0T5DrCKQTEKCnc3IVgUwKNDQ0xOmnnx6XXnpph/Ude+yx8ZOf/CTWXnvtTNavqOIKCNCLO1udESBAgAABAgQIECBAgAABAgQIEOiuQPKN8yQ4T755nva35gs1UT+zJtZY1LXgPFm/pjmifjWOet94s6Fx4OFfjnXXWz9tmb1ynQC9V9htWmABAXqBh6u16hCYPn16HHPMMR1+D33gwIGlb6EffPDB1YGhy8wICNAzMwqFECBAgAABAgQIECBAgAABAgQIEMiMwPSYXvrO+VPxVOqa6hZE6Tvna77U9eA82aRmecSAZ2sjeXt9dX7rDBochxw1MjYYssnq3F6RewToFWG2SRUJCNCraNhaLaZAcpR7clR7EqJ39DvooIPiiiuuiA033LCYALrKpIAAPZNjURQBAgQIECBAgAABAgQIECBAgACBXhFYEktKb5yPj/HRGq2pakjeGu8/M3nrvDZqW1LdssJFNa0R9TNqS986785v8AYbxRe+8o0YsFY2T3sVoHdnuu4lsKKAAN1TQaAAAosXL46vf/3rcc0113TYzXXXXRdHHXVUATrVQl4EBOh5mZQ6CRAgQIAAAQIECBAgQIAAAQIECPSswISYUHrr/IV4IfVGydvmpePaF67eW+f/2KjfyzWR/CnHb4ed/jX2+cwXoqamPOuVo6Z/rCFAL6emtQhECNA9BQQKIvDggw/GEUccEXPnzl2ho0MOOSSuuuqqGDRoUEG61UbWBQToWZ+Q+ggQIECAAAECBAgQIECAAAECBAj0rMDsmF166/yv8dfUG9W9EdH/udpY8/nuh9Q1yyLWmlZb+v55OX71/QfE57/09dhw483KsVxZ1xCgl5XTYgQE6J4BAkURaGxsjFGjRsXYsWM7bOmWW26JQw89tCjt6iPjAgL0jA9IeQQIECBAgAABAgQIECBAgAABAgR6SGBZLHv7uPbkv07zKx21PrMm+ifHtTeluaPza/rOq4k1X+h+EP/PO+2y+77xyf0O7nzzCl8hQK8wuO0KL+AN9MKPWIPVJPDXv/41PvvZz3b4FvqXvvSl+OlPfxoDBgyoJhK99pKAAL2X4G1LgAABAgQIECBAgAABAgQIECBAoBcFHo/HS8e1z4pZqavoO7cmBsysjTXmp76l0wtr2iLqp9dE3ZLyBuibvu/9cdixJ0Xffmt2WkMlLxCgV1LbXtUgIECvhinrsWoE2traYtGiRZH8872/2traWGeddSL5px+BnhYQoPe0sPUJECBAgAABAgQIECBAgAABAgQIZEfgpXip9Nb5w/Fw6qKScLt+Vk3Uzy5vyJ0U0LS4JdadWRd1reX9v4cPGLh2HDliVAwavEHqPitxoQC9Esr2qCYBAXo1TVuvBAgQqJCAAL1C0LYhQIAAAQIECBAgQIAAAQIECBAg0IsCrdFaCs7vjrtjcSxOV0l7RP9ZtdF/Zk3UNqa7Je1Vzc2t0dDQErG4PTZ7vX/UrviuWdqlOryu35r1cfhxJ8fGm23RrXXKfbMAvdyi1qt2AQF6tT8B+idAgEAPCAjQewDVkgQIECBAgAABAgQIECBAgAABAgQyJPB0PF06rn1aTEtdVfJd8uRb5/1eK+9b521t7bF0aXM0NDRHW3tEfVMfAfp3vhPnnHNO6tm4kACBdwQE6J4GAgQIECi7gAC97KQWJECAAAECBAgQIECAAAECBAgQIJAJgVfj1dJb5/fH/anr6dNQE/2T49pnlTc4TwpoXNYSSxuao6n5ndfN+zXXxuav948+reXdzxvoqUfuQgK5FhCg53p8iidAgEA2BQTo2ZyLqggQIECAAAECBAgQIECAAAECBAh0R+BP8afSce3zY37qZeqfqykd156E6OX8Jce1L13aEksbW1ZYtk9bTbzvtf7Rt7m830AfuPa68cUTRsfa6wwqZyvdXssR7t0mtACBdwkI0D0QBAgQIFB2AQF62UktSIAAAQIECBAgQIAAAQIECBAgQKDXBKbElNJx7c/EM6lr6Pv6349rf6W8wXl7e3vpqPaGpc3RtpJvnNe0RwyZNyDWaSlvgD5kkw/GF48/OerWWCO1QyUuFKBXQtke1SQgQK+maeuVAAECFRIQoFcI2jYECBAgQIAAAQIECBAgQIAAAQIEelBgYSwsHdeevHWe9lfbGKWj2gfMKG94ney/bFlLKThvalpJcv5PRTZNWTs+ulZ71JQxv++/3q5x8qij01JU7DoBesWobVQlAgL0Khm0NgkQIFBJAQF6JbXtRYAAAQIECBAgQIAAAQIECBAgQKD8An+OP5eC81fildSLrzknOa69NuqWpL4l1YXNLW2l75x3dFx7Rwu0tdTE5N8Pid02a45NN2pKtUdnF81fWBdvtu8Z//v/Doz6+rrOLq/o3wvQK8ptsyoQEKBXwZC1SIAAgUoLCNArLW4/AgQIECBAgAABAgQIECBAgAABAuURmBEzSm+dPxFPpF6w74K/H9f+chlf946I5Lj25DvnDQ1N0dr5S+dv17u8oU/cf9XmMai9No787OtR16c9dS8dXdjeHnHLHYOj/7pbx7hxB8Ymm6zVrfXKfbMAvdyi1qt2AQF6tT8B+idAgEAPCAjQewDVkgQIECBAgAABAgQIECBAgAABAgR6UKAhGkrfOR8f46MlWlLtVLs8ov65mug/ozZqWlPdkvqirhzX/t5FF83rF/ddsXkseLFf7LP7otj3k4u6dZT740+vFTffsV589KND4sYbPxPDhq2Xuo9KXChAr4SyPapJQIBeTdPWKwECBCokIECvELRtCBAgQIAAAQIECBAgQIAAAQIECJRB4K/x11Jw/kK8kHq1NV94663zNRaV963zlpa20nfOkzfPV/f3ToC+ZvTp0x6f2WdhfPxflnQ5RE/ePE/C89vuXC+am2ti++03FKCv7lDcRyBHAgL0HA1LqQQIEMiLgAA9L5NSJwECBAgQIECAAAECBAgQIECAQDULPB/Pl946nxgTUzPUvRGl4Lz+xdrU96S5MDlkPfnOeUNDc7S2de/I9TcX9I37r9os5s3sX9q6tqY9dvnYm3HgPgtjjTXSrZ0E5uMfXDcemjAw2trf+pcEBOhpJukaAvkXEKDnf4Y6IECAQOYEBOiZG4mCCBAgQIAAAQIECBAgQIAAAQIECLwt0BRNpe+c3xV3RWM0ppKpaYnoP6s26qfXRO3qvxze4V7Ll7eWvnO+vKkLHzpfRdVNjbXx52s3i+eeWPtdV60zsCU+tdvi+Ni2DbFmv473ammticlT+sedf1o3Fi6qe9f9++wzNH71qwNjgw3eCuaz8nOEe1YmoY6iCAjQizJJfRAgQCBDAgL0DA1DKQQIECBAgAABAgQIECBAgAABAgT+SeDJeLJ0XPusmJXaZc2Xa6N+RsQaC7N3XHtHTbS31cTjv90wJt25QYc9Jm+kDx7UEpts1BQbDG6Ovn3bY+68vvHKa33j1dfrorW14z5HjfqXGDPmk9G3b5/UdpW4UIBeCWV7VJOAAL2apq1XAgQIVEhAgF4haNsQIECAAAECBAgQIECAAAECBAgQSCkwN+aWjmv/c/w55R0RdYvf+s55/fPlDc6TAkrfOW9ojpbWdEeqpy767xe+PHVA3HPZ0GheVr6j5m+55eA49NCtulpKj18vQO9xYhtUmYAAvcoGrl0CBAhUQkCAXgllexAgQIAAAQIECBAgQIAAAQIECBDoXKA92t8+rn1xLO78huSKtoj+M2uj/4yaqG1Kd0vaq946rr05lje1pr1lta5rXtYnJowbEs8+ut5q3f/emw78t6Fx1dUHxoYbZuv49qROAXpZRmwRAm8LCNA9DAQIECBQdgEBetlJLUiAAAECBAgQIECAAAECBAgQIECgywLPxDNxd9wdU2Nq6nv7vVJTCs7XmF/et85bW9tKwXnD0jJ/QL2jztrao621JWJ8U/zuzm3i9ea1Uvff0YVr1jbHhSfUx9cuPTWiprwu3Srs7zcL0MuhaA0C7wgI0D0NBAgQIFB2AQF62UktSIAAAQIECBAgQIAAAQIECBAgQCC1wOvxeum49j/Fn1Lf02dJRP9ZtVE/u/wBcU8f1/7PTba3tER7a2v0W9wUw/8wOyY9v2n8fO7HY1nbGqkt3nvhFzZ8LD639Wux/y+uirW33HK11+mpGwXoPSVr3WoVEKBX6+T1TYAAgR4UEKD3IK6lCRAgQIAAAQIECBAgQIAAAQIECKxC4IF4IO6Ku2J+zE/tlHznPHnrvM+y8obnyTHtyXfOly3v2ePak0aT0PytP22lvjedujC2fuilaG2vifsWDosbX92xyyF68ub5Zzd4OvZf72+xRk1rDD/ttPjIiBGpXSt1oQC9UtL2qRYBAXq1TFqfBAgQqKCAAL2C2LYiQIAAAQIECBAgQIAAAQIECBAgEBHTYlrpuPbJMTm1R99Xa6J+Rk30e628wXlra/vfj2tvTl3Lal/Y1hZtSXDe8k5IX9PaHh+9/8UYMmtRadn2qIlJb24W4175l5jbtE6qrTbuuygO3/CJ2Gnt56Mm2kv3bPLJT8buF14YdfX1qdao1EUC9EpJ26daBATo1TJpfRIgQKCCAgL0CmLbigABAgQIECBAgAABAgQIECBAoKoFFsWi0nHt42N8aofapREDkuPaZ5Y3OE8KWLq0uRSet7S+FTr32K89eeu8JdpaWpKE/F2/vo0tsePvZsWARU3v+u+/2dovHlm0ZemN9BeWD+qwtPXXeDP2GvRs7Dno2Vi7z7J3XbPWZpvFPr/4RQzYZJMea2t1Fhagr46aewisXECA7ukgQIAAgbILCNDLTmpBAgQIECBAgAABAgQIECBAgAABAisI/CX+Ujqu/ZV4JbVO8o3z/jNqo09D6ltSXdibx7W/t8C1FiyLHe+YHWssa+mw9uSN9Dda6uPVpoExv3lANLXXxZA1Fsf6fd+M9eoaok9Nx+F/v0GDYu+rropBw4alMqnURQL0Sknbp1oEBOjVMml9EiBAoIICAvQKYtuKAAECBAgQIECAAAECBAgQIECg6gRmxazSce1PxBOpe1/j9Yj+M2uj3yvlfeu8ta299J3z5K3zHn7nPCI5rr3lrW+dr+rXWYCeGu09FwrQV1fOfQTyJSBAz9e8VEuAAIFcCAjQczEmRRIgQIAAAQIECBAgQIAAAQIECORMYGksLR3Xnrx13hIdv1393pZql0X0n1UT/afXlr3b0nHtS1uipaWt7Gu/a8H29lJo3tFx7R1t3H9RU3zsjudizYbyfoNdgN6zY7Y6gawICNCzMgl1ECBAoEACAvQCDVMrBAgQIECAAAECBAgQIECAAAECmRB4LB4rBefPx/Op66l/vibqZ9RG3ZLUt6S6sKmpNRqWNseyZat+EzzVYp1clATn7S0t0d6W/v32NZa3xvA/zo61X2ssRwlvr7H2FlvEPldfHfUbbFDWdbu7mCPcuyvofgLvFhCgeyIIECBAoOwCAvSyk1qQAAECBAgQIECAAAECBAgQIECgSgVejBdjfIyPiTExtcAaC6P0nfN+L5f3uPa2tvbSUe2VO669Jdpbu/52e/IJ84888GJsPP2N1GZpLnzf/vvHJ8aMiT59+6a5vGLXCNArRm2jKhEQoFfJoLVJgACBSgoI0CupbS8CBAgQIECAAAECBAgQIECAAIEiCiRHtCfHtd8Zd0ZjpHuTurapJuqT49pn1ERNmV8Ob2xsKQXnzRU4rv2t75y3RHc+qr7h7MWx7T3PRxKml+u363e/Gx/43OfKtVzZ1hGgl43SQgRKAgJ0DwIBAgQIlF1AgF52UgsSIECAAAECBAgQIECAAAECBAhUc+7i2AAAIABJREFUkcCkmFQ6rn1mzEzddb8X3wrO11hU3rfOk+Pak2+dN1biuPbkqPbkyPYuHNe+MqDkGPft7n4+Bs1tSG24qgsHDRsWe/7sZ9F/yJCyrFfORQTo5dS0FgEBumeAAAECBHpAQIDeA6iWJECAAAECBAgQIECAAAECBAgQKLzAvJhXOq79z/Hn1L3WLXorOF/zxfIG56Xj2pc2R8Obzd15ETxVH+1tbW9953w1jmtf1QaDX3wztr97TtS2dO819Jra2vjX//f/IjnCPYs/AXoWp6KmPAt4Az3P01M7AQIEMiogQM/oYJRFgAABAgQIECBAgAABAgQIECCQWYF7497Sce2LY3GqGmtaonRc+4AZtVHTnOqW1BdV7Lj2trZoS944b23t1nHtK2ssOb59s7/Nj60emduto9w/fMwxMfw//zNq6+pSG1byQgF6JbXtVQ0CAvRqmLIeCRAgUGEBAXqFwW1HgAABAgQIECBAgAABAgQIECCQW4G/xd9Kx7VPjampe+j38t+Pa19Y3rfOm5tbo6GhJRqXtaSuZXUvfOuN8/Ic176qGmra2uP9T7waWzz1WpdD9OTN82FHHx07nHpq9OnXb3Vb7fH7BOg9TmyDKhMQoFfZwLVLgACBSggI0CuhbA8CBAgQIECAAAECBAgQIECAAIE8CyyIBXF33B33xX2p26hbUhP1M2qi/vnyBufJce3Jd84bGpqjDJ8fX2U/pdC89Kctdd/dvrC9PTaatTg+/NBLUdecbt811lorPvbNb8YHDj00kiA9yz8Bepano7Y8CgjQ8zg1NRMgQCDjAgL0jA9IeQQIECBAgAABAgQIECBAgAABAr0q8GA8WHrr/PV4PV0d7RH9ZyZvnddG7fJ0t6S9KnnbfGlDczSlDJbTrrvCdf84rr2ldbWX6O6Nayxuik2ffD2GPvdGrLGSfuvWXLMUmm/z1a9G/YYbdnfLitwvQK8Is02qSECAXkXD1ioBAgQqJSBAr5S0fQgQIECAAAECBAgQIECAAAECBPIkMD2ml4LzyTE5ddn9XnkrOF9jfupbUl3Y3NxWeuO8x49rb28vvXHe1tLSI985T9VsRLQuaIqWhU3Rtrwtlr7ZGAvnvBbzX14QyxqWxcYbbhrrDxkS/7r77vHvhx0WW3/kI1Gb8bfO/7lvAXrap8B1BNIJCNDTObmKAAECBLogIEDvApZLCRAgQIAAAQIECBAgQIAAAQIECi+wJJaUjmtPwvO0vz4NUQrO62eX97j29vb2UnBe2OPa3wPc+mZLKTxP/vna3AUx5alZMffFVb/5v/vuu8d///d/x1577ZWLIF2AnvZ/qlxHIJ2AAD2dk6sIECBAoAsCAvQuYLmUAAECBAgQIECAAAECBAgQIECg0AKPxCOl4HxuzE3dZ/2s2ug/I6JPY3nD82XLWkrBeUWOa29pqex3zt+j2768NVoWNkfrwuZoWt4ckx99Nqb/7fnUM0gu/MpXvhLf+973YqONNurSfZW+WIBeaXH7FV1AgF70CeuPAAECvSAgQO8FdFsSIECAAAECBAgQIECAAAECBAhkSmB2zC4F50/EE6nr6vtaTdRPr4l+r5U3OG9uaSt953xpY0vqWlbrwvb2aGttjfZePK49ecO+dUFz6a3z9pb2WNa4PB596P/ipdnzVqulT3/603HJJZfE0KFDV+v+StwkQK+Esj2qSUCAXk3T1isBAgQqJCBArxC0bQgQIECAAAECBAgQIECAAAECBDInsCyWvX1ce3M0p6qvT2NE/Yya6D+rNtX1aS9KwuSlS1vizYamaGtLe9fqXZd85zwJztvb2ldvgTLc1bokCc6bo21pa2m1lpbWmDRhapffPH9vKYcffniMHTs2Bg0aVIYqy7+EAL38plasboGqCdDffPPNeOGFF2Lq1Knx7LPPlv758ssvx+LFi2PChAkdPgUDBw6MHXbYIerr6+ODH/xg6c9HP/rR0j+T4zqS/74fAQIECKwoIED3VBAgQIAAAQIECBAgQIAAAQIECFSjwGPxWOmt8+cj/VHh9XNqo/+zNdFnaXnFqum49rZlraWj2lvfePe/sDBnxsvxyH2TygL7ox/9KL7xjW9ETU15TwcoR3EC9HIoWoPAOwKFDNDb2tpKYfnDDz8cd999dzzyyCMxbdq0ss99+PDh8fGPfzz233//2HnnnWPIkCGZ/F+cZW/cggQIEOhEQIDuESFAgAABAgQIECBAgAABAgQIEKgmgZfj5VJwPiE6fmGvI4s15tdE/+S49nnlDWRbWtpK3zmvyHHtpe+ct0b00kvn7a3t0bqwqRSeJ8e1//OvcenymPCnSTHvpflleRR32WWXuP7662PLLbcsy3rlXESAXk5NaxGIKEyA3tTUFH/961/j17/+dfz2t7+NOXPmVHy+yf/yPPTQQ+PAAw+MrbbaKurq6ipegw0JECCQBQEBehamoAYCBAgQIECAAAECBAgQIECAAIGeFmiLthgf40vh+dJI9wp57fKa6D/zrfC8nL8kPk6+c16R49r/Hpz36nHti5pLwXlb41vHtb/39+Jz8+LPd6f//nyaWVx55ZUxYsSINJdW9BoBekW5bVYFArkO0JM3zf/2t7/Fz3/+87j11lt7JTRf2TOy7bbbxtFHHx2f//znY+jQod5Mr4L/YdIiAQLvCAjQPQ0ECBAgQIAAAQIECBAgQIAAAQJFF3g6no47486YGTNTt7rmC28F53VLyhueL1/eWgrOm5p69kPnpe+cl/707D6rAk0C89YFTdG6uGWllyX50aSJ02La5NmpZ5PmwpEjR8ZFF12UuU/8CtDTTM81BNIL5DJAb2hoiNtvvz0uu+yyeOihh9J320tXJm+kn3rqqbHHHnt4K72XZmBbAgQqKyBAr6y33QgQIECAAAECBAgQIECAAAECBCon8Fq8Vnrj/KFIn0+ssbAm+s+oiX4vlzc4Lx3XvrQ5li5deZhcFpm2tmhLgvOWjt/2LssenSzS3tL21nfOFzRHZ2++L1/WHBPueyrmvvh6WUvbc8//z96dgNlRlekDf6vufm/vnYUskIVABIEQ9uWP7MRRBFEY2SI4ijAiozAjwzAKGUEFRkCZEQFxHJCwuM2MrAEJsgYMYQlCSDpbZ+vu9Hr77re2/3PqJpCku++tqq67vzVPHp3JqapzfqfUeXzv952TsHjxYkydOtXV5473YQzQxyvI+ymwu0BVBej9/f347//+b/zHf/xHRVWbW/2ojjzySDNIP/vssxGJRKzexnEUoAAFqk6AAXrVbRknTAEKUIACFKAABShAAQpQgAIUoAAFKGBB4Hk8b4bnUUQtjAYkBQivk82qc8nlom0RnCfiCjS9iAeQG4ChqdBVtWznnAtobUi0a89CT1tDjA0l8Orzb2OoP2Zpn6wOmjdvHh577DHMnTvX6i0lGccAvSTMfEkdCVRFgC6Cc9Gm/ZZbbsHAwEDVb4/4N9arrroKCxcuRFNTU9WvhwugAAUosKcAA3R+ExSgAAUoQAEKUIACFKAABShAAQpQgAK1JLAKq8x27R/iQ8vLCm6VEOqQ4Iu6W3Uu2rUnEllk6qFde1I1K861mL0KewbowKJFi3DjjTda/l45kAIU+FigogN00ar9vvvuw09/+lNXKs4bGxtx6KGHYtq0aRBnlPv9fhxwwAF5q8HFHFatWoVUKoW33noL3d3deP311135hnYG6Zdeeikr0l0R5UMoQIFKEWCAXik7wXlQgAIUoAAFKEABClCAAhSgAAUoQAEKjEdgCENmxflSLLX8GE8UiKyVEdzibnCuaToSCQWJemjXroh27Vmo/Ypl910HJuIpLHv+XfT1DDq6f6ybWIHuKicfRoGKFajIAF3XdSxduhTXX389li9f7ghv/vz5OO2003DsscfiE5/4BPbee280NDQ4etaeN4n5RaNRM9RfsWIFXnnlFSxbtgyrV6929HzR2l38CkjMNxAIOHoGb6IABShQSQIM0CtpNzgXClCAAhSgAAUoQAEKUIACFKAABShAAScCL+ElMzzvg7VztCUNCK2TzPBctG538ypNu3YDhqaVv127CM7FOefjqLBXsipeXbYe3avXubkNOOKk0/DUbx7GxIkTXX3ueB/GFu7jFeT9FNhdoOIC9I0bN5ph8oMPPmhrr44++mh84QtfwKmnnooDDzwQoVDI1v3jHWwYhtleXlSnP/nkk3jqqadsV82feeaZEP8mJ8J/SXL3l2njXR/vpwAFKGBHgAG6HS2OpQAFKEABClCAAhSgAAUoQAEKUIACFKgkgbVYawbnK7HS8rQCXZJ5zrlv0N3/bj+T1cxzzsU/FvMSwbmhqjCKeZ56gQXoCRXqQBZ6fPxrFZnN851B9D37v66yHXzp1Xjz3lvMDseVdDFAr6Td4FxqQaBiAvSd7dpvvvlmS+eci3bsIiz/0pe+hAULFqC1tbWi9kNVVaxZswZ/+MMf8NBDD1muThfrEuejX3fddRD/nBcFKECBahRggF6Nu8Y5U4ACFKAABShAAQpQgAIUoAAFKECB+hZIIGEG5+J/rF6eOBDukBHa5G5wrmmGec55Sdq1i+Bc060u2fVxotJcBOfaoHtl+6o3hGcnfA7DP/4HIBlzbc4zb/09Vlz9BbT5XHukKw9igO4KIx9CgY8Eyh6gi18Bvf3222bV+RNPPFFwa0444QRcdtllZmg+adKkguMrYYAI08U56r/61a/MQF20fi90ibbuP/nJT8wW9KxGL6TFv6cABSpNgAF6pe0I50MBClCAAhSgAAUoQAEKUIACFKAABSiQT+B1vI5n8Ay60GUNygDC6ySE18qQM9ZusToqmVTMs85VzbB6i/1xhgFd1WBoKlDE1+SdmGFAHVSgDWRhKO5OIt4wBX86bhHS930XeNZex+Mx53zcWWi97hd44eRJmOfOicH2922MOxigu0bJB1HAFChrgJ7JZHD//ffjhhtuyFt1LiqxL7nkElx++eVme3ZZlqt2+1KplHm++6233oqXX3457zrEur/zne/gmmuuQSQSqdo1c+IUoED9CTBAr78954opQAEKUIACFKAABShAAQpQgAIUoEA1CnSi06w4X4EVlqfv75EQ6ZDh67d8i6WBWdGuPaEgnRl/C/N8LzRbtYuW7WVs167FVGiDWeiJ4qy1e6/D8Mr/+y7UD1cAP7gI6Clc2Jh3k8KNwKLfIXL0GfjDQcAZbZa2tGSDGKCXjJovqhOBsgXomzdvxj//8z/jkUceGZO6ra0NV199Nb761a9iypQpNbUluq7jgw8+wB133IHf/e53iMXGbiFyzjnn4Mc//jFmz55dUwZcDAUoULsCDNBrd2+5MgpQgAIUoAAFKEABClCAAhSgAAUoUAsCWWQ/ateuwFrrcE9yR7v2jS63a9cN85zzRNLaPJz6G7qeO+e8jO3a9YwGbUCBNlTctX4UoHsCwNJHgDuvGF8r98tuAf72HxHxexmgO/0AeR8FqkigLAH64OAgFi5ciCeffHJUKhGcX3HFFfjmN79Zc8H5ngsWLew3bNiAO++8Ew888MCYQfpnP/tZ/PrXv664s96r6FvnVClAgRIKMEAvITZfRQEKUIACFKAABShAAQpQgAIUoAAFKGBLQFSbi3btm7DJ8n3h9TJCayV4UpZvsTSwJO3adQO6psJQi1PtbWWhotpdnHFutmtX3W3XPtr7+9oPwEsnfh9ZfwQQbeofvwe4/3r7IbqoPL/4u8AXvwX4Aoh4wADdyoZzDAWqXKAsAXp/fz8uuugiLFmyZDc+0bL83HPPNVu6z5w5s8pp7U9/48aNuP3220cN0sWZ74sXL0Z7e7v9B/MOClCAAiUWYIBeYnC+jgIUoAAFKEABClCAAhSgAAUoQAEKUKCgwDZsM6vOxXnnVi9/r4RwhwTxj25epWzXrqtlPOccgDasmOG5nixdgJ8MT8Tzp/47EpFJuW0zdOCNp4Gf/yOwebW1rdx7LvB3NwOf+gIg5Y4WnugDXj4MmBu29ohSjWIL91JJ8z31IlAxAfqZZ54J8S/w+fPnQ5Lc/Q+iatpMUZH+4Ycf4pZbbsGDDz740dQZoFfTLnKuFKAAA3R+AxSgAAUoQAEKUIACFKAABShAAQpQgAKVJCCCc1F1nkTS0rQ8aQmhDkBUnrt56aJde0JBPFHcFubmGefmH93N6dt6lp7SclXn0eKudbRJ6bIPL5z8A/ROPGj3vx7uz7V0f+I+YP17o69n8gzgzK8Dn70MaJm425ijm4A/HQo0eGxRFH0wA/SiE/MFdSZQ9gD9yCOPxA9+8AOcfPLJ8Hq9dcY/9nLFGelLly7F9ddfj+XLl4MBOj8NClCgmgQYoFfTbnGuFKAABShAAQpQgAIUoAAFKEABClCgdgVWYqVZdb4Way0vMrhRQmStDE/C8i2WBqZSCuJxBapWxBbmug5dBOflbNeu6blzzgcUiNbt5bpWzz0H7xz6NRijFW2KivSBbmDbOmD7ZiCTAqbuC+w1E5g4HfCMnlddPwP4wexyrWjs9zJAr7w94YyqW6BsAfoll1yCU089FV//+tcRiUSqW7GIs89kMnj44Yfx+9//3mztzhbuRcTmoylAAdcEGKC7RskHUYACFKAABShAAQpQgAIUoAAFKEABCjgQ6EOfWXH+Ml62fLevHwh3yAj0uNsltyTt2g3A0FSUvV17NHfOuZ4uX+X7zg1Phdqx9JQfIdY43fI3kG/gtADw3KHAARXWvl3MmQG6K1vMh1DgI4GyBOgiFI7H4wyDbXyI4tz4hoYGBAIBG3dxKAUoQIHyCDBAL48730oBClCAAhSgAAUoQAEKUIACFKAABSgALMVSMzyPImqJQ8oCkQ4Z4bXuBuc727WLlu3FrMM2W7WralmrvfWkmmvXPqxaMi/VoHX7fhorDv8GdHl8HZBFI/9b9gW+s0+pZm7vPQzQ7XlxNAUKCZQlQC80Kf49BShAAQpUtwAD9OreP86eAhSgAAUoQAEKUIACFKAABShAAQpUo8CH+NAMzldhleXpBzdJZnDujbkbnqdSKuKJLFS1iNG5aNcugvMynnNuKLoZnKsDWRT1VwKWd3SPgZKEt+dfhjX7nT16K3eLzz1rAvDYJ4GgSNIr8GKAXoGbwilVtQAD9KrePk6eAhSgQGUKMECvzH3hrChAAQpQgAIUoAAFKEABClCAAhSgQC0KpJDC03jaPOvc6uUdkhBeAwS73E1EFUVDPKEgndasTsX+OMOAqDove7v2oSxUcc55pvzt2vMhah4//nLkt7Bpxkm2Q3TxdXxuAvDrA4FGj/2tKtUdDNBLJc331IsAA/R62WmukwIUoEAJBRiglxCbr6IABShAAQpQgAIUoAAFKEABClCAAnUs8CbeNMPzLdhiSUHSgNAaCZG1MiQXc1+zXXtSQSJeB+3aEyq0AQVavLLatef7AAzJg1UHnof3DzwfIlC3colq82/vDdw0C/C626DAyuttjWGAbouLgylQUIABekEiDqAABShAAbsCDNDtinE8BShAAQpQgAIUoAAFKEABClCAAhSggB2BXvTiKTyF1/Ca5duCWyWEOiT4ou6moam0agbniupiIr/nqiqkXbto1S7C82q94g1T8N7BC7Fl+rHQPIFRl+GTgDPagB/PAT4Rro6VMkCvjn3iLKtHgAF69ewVZ0oBClCgagQYoFfNVnGiFKAABShAAQpQgAIUoAAFKEABClCg6gT+jD+bVedDGLI0d++whHCHhOAWd4NzRdGRSCgQAXrRLsPYcc65VtYzxrXBLNT+LAyliGe6Fw1x5INFRfpQ80z0t89FrHk6Tjjx85jXAMxvBA5vrNyzzsciYoBewo+Hr6oLAQbodbHNXCQFKECB0gowQC+tN99GAQpQgAIUoAAFKEABClCAAhSgAAXqQWADNphV5yux0tJyRYv20FoJkQ4ZkosZt2EYZnAeL3a7dlU1zzo39PKF1qJNuzaQhZ4o4pnulnazuIMeufep4r6gyE9ngF5kYD6+7gQYoNfdlnPBFKAABYovwAC9+MZ8AwUoQAEKUIACFKAABShAAQpQgAIUqBcBHboZnIuqcxXWkvBAl4TwWhm+AXeV0mnVDM6L2a7d0HUYZnhexJbwBViMjA51MAttsHrbtdvZeQbodrQ4lgK1L8AAvfb3mCukAAUoUHIBBuglJ+cLKUABClCAAhSgAAUoQAEKUIACFKBATQq8h/fM8Hw91ltanycOs+I8uMnldu2qbp5zXtR27eKcc1Fxrpav2ltU14szzkXVuaGWr/Ld0ma7OIgBuouYfBQFakCAAXoNbCKXQAEKUKDSBBigV9qOcD4UoAAFKEABClCAAhSgAAUoQAEKUKC6BKKImhXnL+AFyxMPr9vRrj1j+ZaCA3e2axct24vZSV1UnOuqWt5zzmMiOFegJ8sX4BfckCINYIBeJFg+lgJVKlAXAXo8Hkcm4+J/YtrcbFmW0dzcDPGPvChAAQrUgwAD9HrYZa6RAhSgAAUoQAEKUIACFKAABShAAQoUR2AZlplV59uxPe8LRGv3LdiCtZk16DV6kZWz5nif5sOk4TYcuHUOPrl1P3h0Z//dvGjXLoLzrFK8VurmGefmn+K9o9Au6WnNbNWuDdVHu/bRPBigF/pK+PcUqC+BmgvQE4kEli9fjmeffRYvvPACXn/99bLv6IIFC7B48WK0t7eXfS6cAAUoQIFSCDBAL4Uy30EBClCAAhSgAAUoQAEKUIACFKAABWpLYCu2mlXny7E878JEcP4W3sIHxgdIS+m8YwOqH0dsOAif+vBIy0G6Ktq1JxQkU9bOW3e0C6Jdu5oLz8t1GZoBTZxz3q/AKGZ5fbkWaOO9DNBtYHEoBepAoGYC9N7eXvzkJz/BPffcg4GBgYraOgboFbUdnAwFKFACAQboJUDmKyhAAQpQgAIUoAAFKEABClCAAhSgQA0JPIfnzKrzJJJ5V9WPfjyP5zGEIVurb0004XNvn4J9+qeMeZ848Vucc55IZIvXrt0wzNC87O3ao7lzzvV0+SrfbW1gkQczQC8yMB9PgSoTqPoAXdd1/OEPf8B3v/tdrF69uiL5GaBX5LZwUhSgQBEFGKAXEZePpgAFKEABClCAAhSgAAUoQAEKUIACNSSwGqvNqvNVWFVwVd3oxnPGc0hJqYJjRxsQzoRw1tsnY07PjBF/nU5rZnBe9HbtqlrWam89pZnBuTZcxOp6R7tT3psYoJfXn2+nQKUJVHWArqqqWXF+/fXXIxaLVZrtR/NhgF6xW8OJUYACRRJggF4kWD6WAhSgAAUoQAEKUIACFKAABShAAQrUiEAaaTM4fwbPWFpRDDEsyT6NAb+9yvM9H96YjuCCZZ/FpOHckaula9eulvWcc3HGujagQO3PAqLUntduAgzQ+UFQgAK7ClRtgG4YBh555BFcccUVFR2eC2wG6PwXHQUoUG8CDNDrbce5XgpQgAIUoAAFKEABClCAAhSgAAUoYF1gBVaY4flmbLZ0k3+7hBfwAt6ftMbS+EKD9t2+D85//TNIxlXERbv2YnUxN4wd55yrZQ2ttWguODcyxVpoIfHK/HvJADzJALwpP371+8cqc5IWZ/Vv//ZvWLRo0W6jxf9+4403WnwCh1GAArsKVG2A3tHRgYULF+KNN96o+B1lgF7xW8QJUoACLgswQHcZlI+jAAUoQAEKUIACFKAABShAAQpQgAI1INCHPvOc81fxqqXVeNISwh0SeqNd+M3RzyDty1i6r9Agn+rFqS9+CtPWTi801PHfG6JVu6aVt117UjWrzrUY27XvFozpErxJPzxp/0f/Zwbojj913kiBmhSoygBd0zSIX9PcdNNNVbEpDNCrYps4SQpQwEUBBuguYvJRFKAABShAAQpQgAIUoAAFKEABClCgBgRexItm1fkgBi2tJtgpIbJGhicJPDXvRbw18wNL91kdNGv9DJzy3IlWh1sfp+vQzfC8fNXehqJDFeecDyjW510HIyVNBOcBeDK+EatlgF4HHwCXSAEbAlUZoHd2duLCCy/Ea6+9VnCpZ555Js444wwceOCBmD17Npqamgre4/YAWZbR3NwM8Y+8KEABCtSDAAP0ethlrpECFKAABShAAQpQgAIUoAAFKEABChQW2IiNZtX5u3i38GAA3kEgvFZGcJtkjk/5M/j18f+H7U39lu63Oqg52oTPPH4Gwomw1VvyjzPbtaswVM2d5zl8ijaYzbVrV3jQ+U5CSZVzFefZkcH5zjEM0B1+cLyNAjUqUJUB+h//+EecffbZebfknHPOwa233oo5c+ZAknL/QcuLAhSgAAVKI8AAvTTOfAsFKEABClCAAhSgAAUoQAEKUIACFKhUAQOGGZyLqnMFhSuhxXnU4TWy2bJd2iWD7m7uw+LjHkfKn3Z1qf6sH6ctOQlTtu017ueKdu0iPEcZM2s9oZrBuZ4ob4A/bkwXHyArHvN8cznrLfhUBugFiTiAAnUlUJUB+o9+9CNcf/31Y27UZZddhltuuQVtbW11tZlcLAUoQIFKEWCAXik7wXlQgAIUoAAFKEABClCAAhSgAAUoQIHSC/wVfzXD83VYZ+nlga7cWee+wZHFcO9P78Djh/4Zqsfdc7w9qgcnvHgc9l07y9IcRxtknnFu/ilju/bsjnbtg4V/pOB4oVV2o5z1mBXnsjp6cN7ansKxJ3Ti0CO2YfKUOPwBFcFQCEAAgPgeTgPwDQDTq2bl4tjjRYsW7TZf8b/feOONVbMGTpQClSRQdQF6KpXC1VdfjXvvvXdUx3nz5uGRRx7BAQccUEnOnAsFKECBuhJggF5X283FUoACFKAABShAAQpQgAIUoAAFKEABU2AYw2bF+VIstSQiJ4FIh4TQxrGPP63IAF2ccy6C83K2azcMaINKrl27WsbSd0s7XZpBnozXrDiXVM+oLxTB+XkXr8T8I7ciGCr0gwzR2v8sAP+gia20AAAgAElEQVReFUE6A/TSfGN8S/0IVF2APjg4iIULF+LJJ58cdZduv/12M2Bn2/b6+Yi5UgpQoPIEGKBX3p5wRhSgAAUoQAEKUIACFKAABShAAQpQoJgCr+N1s+q8Bz2WXiNC88gaCXIq//C1kzvxhyOeQ9brboW1owp0AzC08rdr12IqtIEs9CTbtYuvx5P2mRXnkj72DzGO/VSnGZ6LEN3eJVr83wDg7+3dVuLRDNBLDM7X1bxA1QXo/f39uOiii7BkyZIRmzNlyhQ8/vjjOPzww2t+47hAClCgtgVee+01JBKJql3klVdeiY6Ojt3mL/69+c0336zaNXHiFKAABShAAQpQgAIUoAAFKEABClCAAiMFtmGbWXX+F/zFEo9vQEJ4jYRAz8h27aM9oK9xEA8d90fEg8kRfy3rEib1tuGwd/fHnPXT0RAXVcNAOpjFhhnb8Pa8Ndg0vRu6PLJCO5DxY8FTp2Hi9gmW5m22aldVGHr5qr2NjAZ1QIE25O6PCSwBVOAgT8qXqzjPE5yLaZ+8YB3OvWglwhGnbs0AxLHC11agQm5KDNArdms4sSoVqKkA/bjjjsPDDz+MGTNmVOl2cNoUoEC9CxiGgdNPPx3PP/98zVEwQK+5LeWCKEABClCAAhSgAAUoQAEKUIACFKhzgT/hT2bVeQKFC0EkFQivFeG5DMlGBq14VDz4//4XXS29H2mL4PzQ9/bHp587Gi3Rxry7EG9I4qkzluGteat3C9JbB1rx2T+egUBGnHud5xLt2kVwXs5zznUDmgjOB7IwNBt4Nfh9im/Hk/KbwTmMwj/COOSwLlx6xZsOKs/3xGsD8DMA51ekKgP0itwWTqqKBaouQM/Xwn3BggVYvHgx2tvbq3hLOHUKUKCeBW655Rb8y7/8S00STJs2DVu2bKnJtXFRFKAABShAAQpQgAIUoAAFKEABClCgngTWYI1Zdf4BPrC07OA2CeEOGd4hS8NHDHrhgDfw6v5vmf/3plgEF/7mDMzeONXWwzZP78HD5z2H/raoed8nPtgfx798zNjPMAzoqma2bEcZM2ttWIHWn4We1m2tt9YGS7r0cXBuY3HfWfQiDjzY2rEChR97BIClAPL/aKPwc9wfwQDdfVM+sb4Fqi5AT6VS5hnn995774idY4Be3x8zV0+BWhC4/PLLcd9999XCUkasYcKECejt/fiXwjW5SC6KAhSgAAUoQAEKUIACFKAABShAAQrUsEAGGTM4F/9j5fLEYQbnoU2FK4XzPW+gYQgPH/sE5LSErz1wFiYMiJba9q+B1mH890VPIdqUwGlLTsaknomjPqQS2rXrKc2sONeGVfsLraE7RHAuzjf3pP22V3XKp9fibxeuRCDolmFwx3nolVcAxQDd9ufBGyiQV6DqAnSxmjvvvBPXXHPNiIWJ9sCPPvoo5syZw22nAAUoUJUC4t/DLrjggqqce6FJz5o1C+vXry80jH9PAQpQgAIUoAAFKEABClCAAhSgAAUoUIECb+EtMzjfhE2WZhdaJ5kt2z3p8YXnO1/2l1krMXv5JNuV53tOdvvEQbx89Coc9M7BI9dRCe3aNd1s1672Z8ta+W5pk4s4SNJEcB6AJ+Nz/JZvXvsiDj/arerzndM4AcBLjudUrBsZoBdLls+tV4GqDNDF2cDnnHMOYrHYbvvW2NiIZ599Fscck6ftSr3uNNdNAQpUjYBo437PPfcgGs21k6rGS/z7s6Zpu02dZ6BX405yzhSgAAUoQAEKUIACFKAABShAAQrUu0A/+s1zzl/BK5Yo/P25c8792y0NtzRI03TImww09zsPU3d90UBjBr1NWWBntm+2a1dhqLv/91mWJufiIC2aC86NTP22a5dUOVdxnnW+1/2DSTQ0bcFt/7EK0/fOuLhD4lHTADwI4BSXnzu+xzFAH58f76bAngJVGaD39fVh4cKFeOaZZ0bs6B133GG2eOdFAQpQgALlEzjiiCOwYsWK3SbAAL18+8E3U4ACFKAABShAAQpQgAIUoAAFKEABJwIv4SWz6nwAAwVvlxQgskY2q87dvBJJBdlBDdO2B+HVZFcerckGNk9IIuPXYZjBuQqjjOec6ykVWr8CLeZWq3FXmEr6EFnxwJvyQ856Hb93e28CnZuGkEgoOOdv+3DTrZ2INLj9o4gIgFsAfNPxPItxIwP0YqjymfUsUJUButiwX/7yl/ja1742Yu/OOuss/OIXv8CkSZPqeV+5dgpQgAJlFWCAXlZ+vpwCFKAABShAAQpQgAIUoAAFKEABCoxLoBOdZtX5O3jH0nMCWyREOiR4h90LzzNZDYm4AvGPrTE/JkUDluZiddBAQxo94QQMrXzV3oYq2rVnofYrVqddc+PkrMesOJdV58F5V3cMnZuiSKc//gHCNddtwRVXdcHnd/uXEeIs9n8G8P2K2gsG6BW1HZxMDQhUbYC+fft2XHbZZfjjH/84Yhvuu+8+M1yXJPf+w7oG9ppLoAAFKFAyAQboJaPmiyhAAQpQgAIUoAAFKEABClCAAhSggKsCIjgXVedZZAs+1xuTEO6QENzs3n8Xr+sG4nEFovJcXLIhYVpfEOGM84B1tIUkvQo2N0WhSW4HrAXZzAHaYBbqQBZGtjzvtzbL4o3yZLxmxbmkehy/ZMvWYTM4V5SRVeYM0IFFixbhxhtvdOzLGylQzwJVG6CLTXvxxRdxySWXoLOzc7c9nDFjBh544AGceOKJ9by3XDsFKECBsgkwQC8bPV9MAQpQgAIUoAAFKEABClCAAhSgAAUcCbyP982q87VYa+l+0apdnHUuu1g8nUqpiMezULWPQ2WfJmGf7WHX2rfvXJwia+hsGkbWU9q26XpCNc851xNutxa3tG1lH+RJ+8yKc0l31o5f0w1s2RLFxk1RGPrYPz64/KoufPvarQgG3e4wwAr0sn9EnAAFSiBQ1QG6YRh45JFHcMUVVyAWi+3GdfTRR+P+++/HQQcdVAJGvoICFKAABXYVYIDO74ECFKAABShAAQpQgAIUoAAFKEABClSHQAwxs+L8eTxvacL+7UB4rQx/r3tV56KCOJ5QkE6PDJVDWQ+m94Uhu5yD6pKBzqYhpLylCdANRTeDc23QxV8cWNqxChhkAGZwLirOHQbniqpj0+YoNm+OWlrQ35w1gB/+eCNaWt3e3wYAPwXwd5bmUapBbOFeKmm+p14EqjpAF5ukqiruvPNO3HTTTSNC9Llz5+KGG27AF7/4RQQC7p6PUi8fCNdJAQpQwIkAA3QnaryHAhSgAAUoQAEKUIACFKAABShAAQqUVuANvGFWnXeju+CL5UyuXXt4nXvBuQHDPOdctGwfq5a4FgL03DnnWRhqfbVrl3QRnPvN4ByGs+8mnVHN4Hzbtt2LKMf6YIWwYgAzZqex+LE1mDUrXfDbtjdgJoDfADjS3m1FHs0AvcjAfHzdCVR9gC52TIToixcvxjXXXIOBgYERm3jwwQfjq1/9Ks4++2xMnz4dXq+7Z6XU3VfDBVOAAhQoIMAAnZ8IBShAAQpQgAIUoAAFKEABClCAAhSoXIEudJlV5yJAt3KJM85Fu3Zv3Mpoa2NEtXkikUVWyV9aHlBk7N0XhkdzFsCONZtSVKBrcRWaaNeerK927ZIuwZPaEZxb+xxGjEqmFPN8854e6x+dOE5+198o3HPfOnz+C/2QXP10PgvgCYerKt5tDNCLZ8sn16dATQToYutEO/dly5bh29/+NpYvXz7mbjY2NuLQQw9Fe3s7DjvsMPj94ryK4l7Nzc24+OKL0dAgWnvwogAFKFD7AgzQa3+PuUIKUIACFKAABShAAQpQgAIUoAAFqlNAtGoXVedxFA4mvVGYwXlwm3sJpKbpZsV5MmWttbZHl7BPbxh+xdmZ2WPtkipr2NAchTgL3e3LyOhQB7LQhuqrXbukSWa1uag6d3rF41ls3DSEvr6k5UeI0FyE53ten/nsIP79jo2YMMGtfWgBcBuAyyzPrVQDGaCXSprvqReBmgnQxYaJEP3dd9/FlVdeiddee61i9nDBggVmhbwI7XlRgAIUqAcBBuj1sMtcIwUoQAEKUIACFKAABShAAQpQgALVJNCBDrPq/H28X3jaBhBZKyO8RoJkLecu/EwAiaRitmzXdOutzCUDmDoQQkPK3c6yCV8WmxuHISrR3bpERqENKGbVuaG591y35les50iqDG9aBOc+x68YiqbRuWkIg4PWW66L4Fy0a88nfeddG/Cl8/vg8Yx3P8SPSM4D8JjjNRbzRgboxdTls+tRoCYCdPEfSitXrsStt96KRx55pOL2kQF6xW0JJ0QBChRZgAF6kYH5eApQgAIUoAAFKEABClCAAhSgAAUoYFEgi6wZnIuqcyuXv0dCpEOCr9+9qvNsVjOrzjNZZ9XeTQkfpgwGrUzf8pieSBz9wZTl8YUGajERnCvQU87WWOj5lfj3siKbrdo9WefBef9ACp2dQxiOZSwvUTT9z+pA/ub/ucc1NGj41YMdOOFTw+Ns5X4IAJE/HWh5nqUcyAC9lNp8Vz0IVH2AnslkcP/99+OGG24Y9fzzSthEBuiVsAucAwUoUEoBBuil1Oa7KEABClCAAhSgAAUoQAEKUIACFKDA6AJv420zPO9EZ0EiOQWEOySEN7jXKl3XDSQSCuKJ8bXQFm3cp/eFEMx6Cq7DyoCsR0Nn0xAU2UoEm/+JelozK861YRdL9a0sooxj5KzHrDiXs867AmzvTZgV5+L7sHqJ3VJ0wO5PFPafm8Jd/7keh85POAjRxQ9JRHh+D4BjrE615OMYoJecnC+scYGqDtBTqRRuu+02LFq0qKK3iQF6RW8PJ0cBChRBgAF6EVD5SApQgAIUoAAFKEABClCAAhSgAAUoYFFgAANmxfnLeNnSHaFOCeEOGZ6EpeGWBqVSKuKJLFTRZ9uFS7RwF63c3ei43hWJY3Cc1eeGbuSCc9Gu3Z0luqBU3Ed4sh54kn7IqvPgvKsnhs7OKNJpez84EGecj+dTmjo1ix/e0okzPj1ko527WOfpAO4DML24uON8OgP0cQLydgrsIVC1Abqmabjjjjtw7bXXVvymMkCv+C3iBClAAZcFGKC7DMrHUYACFKAABShAAQpQgAIUoAAFKEABiwIiNBdV5/3oL3iHd0hCZI2EQJd77doVRTOrilNpu3XCBaZrAO0xPyYMBwquK9+AoUAGXQ3Dec/NLvQCLapAFcF5ZvwV7IXeVQl/78l44U35IanOOgDohoFt22LYuGkIqight3GJM87Fn/FcIb+ByZPSmDxlEKd/Ooq/+WwKM2ep8I75OwCxzgMAfBvAV8fz6pLdywC9ZNR8UZ0IVG2A/uabb+Lcc89FZ2fh1jPl3ksG6OXeAb6fAhQotQAD9FKL830UoAAFKEABClCAAhSgAAUoQAEK1LvAJmwyq85F2/aClw6E14izzmVI9vLMvI8W55wnElno4ww8R3uJoWmAqmJyLILWdKjgEkcbMBRIQ1SfGw7L2MX55mbVecxe9bSjyVbATZ60D96kH5LurK2/qunYunUYGzdFISr27Vyi2lwE5/bu2v0NkaCOCW0KJu41iHAkudtftrfrOOqYDGbvq6GtXcMh844GMGvHGednVexZ52MZMkC383VxLAUKC1RlgC7OPReV53fddVfhFe4Y0dbWhnnz5sHn81m+x62B++yzj9lqvrW11a1H8jkUoAAFKlqAAXpFbw8nRwEKUIACFKAABShAAQpQgAIUoECNCYiKc/E/GWQKrkxUm4t27b7BgkMtD8hkNMTjWWRtVhdbeoGuQ9c0GGquol1k3y2ZEPZKRiAZ1irnRWC+PZTEQDAJi7fsNjVD06H156rOa/0SvrIIzkXFucPgPJPVzOB80+aobS6xy+IzGs/vOhrDOlqbdEyYPICGpviIORiQoCKAGCYgiRao8GPqtDlobmzEUQcfjFOPOQZzZ8+GLFn7vmwvsgg3MEAvAiofWdcCVRmgv//++zjvvPOwatWqvJsnKr8vvfRSnH766RABulRF/2ZX118lF08BClS9AAP0qt9CLoACFKAABShAAQpQgAIUoAAFKECBKhD4AB+YVecd6Cg4W08SZnAe2uheKKhpOuIJBclkcSqyDVWFrqqjliH7dBntqTCaM0F4xkjFRXA+7M9iezgBRXbWUl4byubatYtDuGv4knQJZsV5yg9HvzIAkEor2LJlGFu3xWxLicA8O87gvLlBR0uDgdYJQ2hqHRnei+A8gVb0YSayyN/FYMrEifjO3/0dTj7mmKoI0hmg2/7keAMF8gpUZYC+ePFiXHzxxWMubMaMGbj55pvNkD0QGN95KPx+KEABClDAvgADdPtmvIMCFKAABShAAQpQgAIUoAAFKEABClgVSCBhBud/wp8s3RLaIJkt2z1p98LzRFJBIq5As9ma28qEDV2HCM9F5XehS1RM+3UPgpoXfs1jVqVnvBrSHhVZj+q4BbieVM3gXI87C94LzbtS/l7SJHgyolW78ywlnshiy9ZhdHePrPYutE7xswQRnDtVliUDzQ0GWhoNNLYMo7l9EKN95Rp86MYcJNBWaEq7/f0x8+bh3666CntNmGDrvlIPZoBeanG+r9YFqi5A1zQN3/ve9/CjH/1o1L1pbGzEAw88gM9//vOsOK/1r5frowAFKlaAAXrFbg0nRgEKUIACFKAABShAAQpQgAIUoECVC/wFfzHD8y50FVyJr19CZK0Ef7d7wXk2K9q1KxBtul2/DMOsON/Zrt3151t4oKHoZnCuDSoWRlfvEEmV4U374En7HS8iGstgy+Zh9PYlHD1DFPWLs86dXF7ZQHOjgeaIgXBjwgzOPZ7Rv0nRrn0rDkAGESevwpx99sGd112HfaZOdXR/KW5igF4KZb6jngSqLkBPJpP41re+hfvvv3/UffqHf/gH87xxVp7X02fMtVKAApUmwAC90naE86EABShAAQpQgAIUoAAFKEABClCg2gW60W2ec/46Xi+4FEmDWXEuWraLCm03Ll03kEgoZsv2Ylz52rUX432jPVMb2NGu3WmqW6qJjuM9siqboblo1+70GhxKYfPmKAYG044eoRiA+OPk8nl3VJuHDATDKTRPGITPN/Y3qcGDbuxvu/J8z7kdtN9++Nn3voeWpiYn0y76PQzQi07MF9SZQNUF6P39/bjooouwZMmSUbfq2WefNc8850UBClCAAuUTYIBePnu+mQIUoAAFKEABClCAAhSgAAUoQIHaE1iKpWbVeQyFz5YObpMRWgP4ou5VnadSKkSbbrUYwbKu56rOLbRrL9bOanEVmmjXnixCVX2xJm3zubLigSflgyfrPDjv60+awXl0OGPz7bnh4vMRwbmT7DzoN8zzzcNBA75gFi3tgwgECwf4Q5iC7ZjtaL573vTVL34RV118cUV2P2aA7soW8yEU+EigpgL0efPm4bHHHsPcuXO5xRSgAAUoUEYBBuhlxOerKUABClCAAhSgAAUoQAEKUIACFKgZgbVYa1ad/xV/Lbgmb1xUnEsIbnIvOFdU3TznPJVWC77f9gAX2rUbBpAYCqBrdRN6NkSQjObakQfCKibNimPq/sNompSGNAaJkd3Rrn2oOFX1tk2KcIOc9cCb9kPOeh0/vWd7Aps3DznuPiB+lqDoQOET7UdOMRQw0NpoQAToHp9qBuehSNLSWhSzdfsnkUXI0vhCgya2teEX3/8+Zk2fXmhoyf+eAXrJyfnCGheoqQB9wYIFWLx4Mdrb22t827g8ClCAApUtwAC9sveHs6MABShAAQpQgAIUoAAFKEABClCgsgUUKGZwLqrODQv1uqH1EiJrZMjOCoNHxRDnnCcSWehOyoUL8Ip27YamwXD4cBGc96xrxHvPT8HWD/O31J48O455C7Zhyn7DuwXp5jnn/VkYWhEWWAGflyfjNdu0y4qz4FyodHXHsGlTFGmHP6AQgbkIzp3U9TeERKt2HX4vIInzzicMoKExbks2isnowRxb9xQa/K0vfxl/94UvFBpW8r9ngF5ycr6wxgWqLkCPxWK48sor8etf/3rE1jBAr/GvlcujAAWqRoABetVsFSdKAQpQgAIUoAAFKEABClCAAhSgQIUJvIN3zPB8IzYWnJmvT5x1LiPQ617VeSajIR7PIiuST7cvF9q1Z5JevP3UNHz46kRbs9vv6D4c9tmt8CMJrV+BnnIS69p6ZVkGi9Dcm/ZBUj2O3q/pOrq64ti4aQiqw29AhO+iVbuTjv9NYR0tTQa8cm76Te1DaGqJ2l6LAQndmIsY3C24POHww/Hv3/kOQsGg7TkV8wYG6MXU5bPrUaDqAnRN0/C9730PP/rRj0bs10knnWRWoE+dOrUe95JrpgAFKFAxAgzQK2YrOBEKUIACFKAABShAAQpQgAIUoAAFqkRgEINmxflLeKngjOUsEO6QEV7rXnCuaYZ5znkyWax27RoMTXV2APYOkVTMi2W/mYlNf20paDTagGmzB3DYMasRaSh8drajF5TpJskA5IwP3pQfkrYjebY5l6yioasrho2boo47A4hXZh0E57IENEV0tDQaEP9cXA0tw2huG4IkFufgUuHDFhzsWvv2nVOYPnky7r/5ZkyZaO8HHA6WYOsWBui2uDiYAgUFqi5AFysSIfnFF188YnH77bcffve73+GQQw4puHAOoAAFKECB4gkwQC+eLZ9MAQpQgAIUoAAFKEABClCAAhSgQO0JvIJXzKrzPvQVXFxwS+6sc++we+F5MqlAtGzXHLZUzzdps1W7aNk+zmerWRlv/nFv25Xne85t79nbceQJq+EPFOGHAgV3z90Bki7BbNUugnPdWXCeyqjo2hbDps32q7x3XY2oNhdV53bibo9ozd5goKXh47vCjQk0tw/C4xlfh4AMItiCg6DBWQv7sXaqpakJ933/+5g7c6a7mznOpzFAHycgb6fAHgJVGaC///77OO+887Bq1aoRG/rQQw/hoosu4kZTgAIUoEAZBRiglxGfr6YABShAAQpQgAIUoAAFKEABClCgagQ2Y7NZdf4W3io4Z29MQniNBBGgu3VlsxoSCQXpzPjCylHn40K79l2fu35FG156aLYrSz/suA7sf9AWV55VjoeYwXnalwvODWffQzyZNYPzrdti41qCCM7FHzsN/33eXHDeFP44OA+GU2ieMAifTxnXfHbezAAdWLRoEW688UZXPPkQCtSbQFUG6KlUCldffTXuvffeEft16aWX4j//8z8RiUTqbS+5XgpQgAIVI8AAvWK2ghOhAAUoQAEKUIACFKAABShAAQpQoEIFnsEzZtV5GoXbie9s1y5at7txGYZhVpzHE+6ElbvNSVQhayp0dXzt2nd9ZmrYj5cXz8S2NU1uLB/tk4Zx3KkfINKYcuV5pXqIpMrw7GjV7vSdw7EMtnXF0N0dd/oI8z4RmGd1e8F5wJcLzhtCHwfn/mDGrDgPBDPjms+eNysImhXoCgKuPpcV6K5y8mEUqFiBqgzQheZLL72E888/H11dXbvhTpkyBaIK/ZRTTqlYdE6MAhSgQK0LMECv9R3m+ihAAQpQgAIUoAAFKEABClCAAhRwKrAKq8yq8zVYU/AR/t5c1bm/z1mV8WgvSKVVJOIKFNVOzXDBqZoD3GrXvufbOle24IVfzbE2CYujjvrUasz+xDaLo8s7TBbBuag4T/sdT2RoKG1Wm/f2JRw/Q9wovhpFB+z0LAj6DfN883Dg4+Dc41PR0j6IUCQ5rvmMdbMmzkCXPomM4W6x5YypU/HLH/wAE1tbizJvpw9lC3encryPAqMLVG2Anslk8K//+q+4/fbbR6zs7LPPNqvTJ0+ezH2nAAUoQIEyCDBALwM6X0kBClCAAhSgAAUoQAEKUIACFKBARQskkTSD8+fwXMF5yhkg0iEjtM694FxVdbPqXATorl9mu3bNDNDdvnRNworHp+P9F9397/vnHLAV849dC4/X/R8SuGUgKx6z4lyE506vvoEktm2NYWBw/NX22R3t2q3OJRzMBedB38fBuSTrZqv2hsbxVcDnm4PuC0ALhtGbmY541p2uBTvfd8bxx+MH3/42/D7ne2LVz844Buh2tDiWAoUFqjZAF0vr6enB5Zdfjv/7v/8bsdK///u/x6233orGxsbCChxBAQpQgAKuCjBAd5WTD6MABShAAQpQgAIUoAAFKEABClCgygWWY7kZnm9D4Yrn4CbJDM89LuaL4pzzeDwL/eMc0zVRQ3W3XfueE8skvObZ51s/dDcInTR1EMeesgqhsLutw92AlbOeXMV51nlIu703ga1bhxEdHv/6FAMQf6xeDWEDLQ0G/N7db2pqH0JTS9TqY2yP0wIhMziHLJv3JpUGbI9PAeDeD1EWffObOOe002zPrdg3MEAvtjCfX28CVR2gi81atWoVvvKVr+CNN94YsXcXXHABfvjDH2LmzJn1tq9cLwUoQIGyCjBALys/X04BClCAAhSgAAUoQAEKUIACFKBAhQj0oMc853wZlhWckXcICK+VEdzqXtiXyWiIJ7LIisOqXb7Mdu3mH/efvetUo9uDeOlXs9HfHXZ1BW2tcRx7+vtobClOC3Enk/VkvGbFuZz1OrndvKerJ46tW6KunG+v7gjOrWTnEgw0RXIV555cfv3R1dAyjOa2IUiSlSfZW7ohydCCIegiON/j0g0ZfcNTkdTd+Xb233tv/GzRIkxqb7c3yRKMZoBeAmS+oq4Eqj5AF7u1YsUKXHnllaOG6G1tbfjWt76FL3/5y5gxYwYkyb3/56OuvhQulgIUoIANAQboNrA4lAIUoAAFKEABClCAAhSgAAUoQIGaFHgBL5hV58MYzrs+CRJCa3It2yWXuqtrmmEG58mkSw/cdQW6AV1TYajut2sfDUoE6K/8Yl/09oVc/U4mtiRx1BnvVUSAbgbnaR9kxVlwrusGurpj2LxlGGkXWvSLnRXnnFv5aYRHNnZE6fAAACAASURBVNAYMdDaaIyo8w43JtDcPgiPx/1vxfB4oAXC0APBvN/FJzYa+HPDHKQ9nnF9P7Jh4Nb998cZt90GVGDOxAB9XNvLmykwQqAmAnSxqs7OTlx99dX4n//5nzG3ef78+TjttNNw7LHHYvr06WZluizL8Hq9aGpqYrjOf4FQgAIUcEmAAbpLkHwMBShAAQpQgAIUoAAFKEABClCAAlUnsA7rzKrz9/BewbkHuiWEO2T4BgoOtTwgmRTt2hVoRejXXux27aMtMtHnx7J79sWW/ohlAysDJzclcdSClYi0jv9scCvvGzHGgFlt7k37IKnOwt2sqqGnO45Nm6NQROI9zks8QTzGStzt8+QqzpsbRlaVB8Mp85xzn08Z54xG3q57fWabdsPnL/jstqSK6/60GW+1TMVtBx0EfRzB90Xr1+OaTAbep54C9t234LtLPYABeqnF+b5aF6jKAD2TyeDtt99GOp3ebX9SqRTuvvtuPPHEExW1bwsWLMDixYvRXoFtPSoKipOhAAVqRoABes1sJRdCAQpQgAIUoAAFKEABClCAAhSggEUBFaoZnIuqc71A7a6cylWchza41zE1m9UgzjpPZ6zEnxYXtWNYqdq1jzYrNRrAyp9NxsreSfYmXWD0/i19OOTMDfCGXTxs3sIMJV1CruLcD0nbo9e5hfvFkHRaQVdPAps3RyGqz8d7iSeIM85Fy/ZCl99noDlioDE8crA/mDErzgPB8Z+7vuc8dH8AaiAMeK1V6SuKgcPeG8LNK7uhShLunTsX9++/v+0QXVSei/D8qg8+QEDXgZ/9DPjGNwoxlfzvGaCXnJwvrHGBqgzQ+/v7cdFFF2HJkiVVsT0M0KtimzhJClDARQEG6C5i8lEUoAAFKEABClCAAhSgAAUoQAEKVLzAu3jXDM83YEPBuYY6ZbNluzfpTnhuGIZZcS7Ccwv5Z8H57TbAMKCrpWvXvufkxPnq+tYQeh8N4Jmu/e3NvcDoUyevw4SzM5DQ4+pzx3qYGZynfeYfSXcWnCeSCrp7Yti8Of+xAHYWlLUYnAf9uWrzSHDkV+bxqWhpH0Qo4u558uJNeiBkVpxDtmYmflDQt11DakjDdzf04dyenJWoPn9m2jT84JBDEPf5LBE1KAquef99nLNpE0SQbl4XXgj84hdA2J1z1S1NxMIgBugWkDiEAjYEGKDbwHI6lAG6UzneRwEKVKsAA/Rq3TnOmwIUoAAFKEABClCAAhSgAAUoQAE7AkMYMoPzP+PPBW/zDUoIr5Eg2ra7daXSKhJxBYo6/vbde86pHO3ad52DNpiF2p9Fxjsbey/ZjHvXHIW0bi34tOL79f3eQN9npsCfWmdluOMxkiaCc38uODec7X0sljErzrdtcy8431lxXuhHF+FgLjgP+UeOlGQdLRMGEWl0t4rfkGRowRB0EZzbuPp7NQwO5DowtKoa7l7VjUPiu3cy7g8E8Ojs2fjNzJkY8o/eBj6oafj8pk342po1mLhHJ2QceigguiBPm2ZjZsUfygC9+MZ8Q30JMEAvwX4zQC8BMl9BAQpUlAAD9IraDk6GAhSgAAUoQAEKUIACFKAABShAgSIIvIpXzfC8F735n64BkbUiPJchuZRzq6puVp2LAN31S9dzVeeaS5O1OUE9oZrBuZ7IBaGphv1x3Ksf4PEPZ+GV6BybTxt9+GGNm3H+nL/i9U99smgBuqTK5vnmIjx3eg1FU+juSaC7272AWrRpF38K7W5DSEdzAxDwjR6xN7UPoqnFvUBfGOkeL3QRnPuDtshEaN7fpwM7q8QBzE5lce+qLkzNjP6vEVGR3h0KYX1jIzZHIkh5PNg3FsOMeBzTEwl4d3nWbpOZMQN4+mnggANszbHYgxmgF1uYz683AQboJdhxBuglQOYrKECBihJggF5R28HJUIACFKAABShAAQpQgAIUoAAFKOCiwBZsMc85X4EVBZ/q7wIaOjzwDhYcanmAaNUej2fhwtHXu7+z3O3as7oZnGtDym7zijXOwTF/7YKyug93b/0U+pQGy1ajDQzKCr41/QVMmu3D80cdiKahD8b1vD1vlhXPR2ecO31w/0AK3d0x9Pa51xJd/BxB0fMH5xJyZ5s3NxrweUaffUPLMJrahiBLhWrXra9e9/rNinPDZ+/HBsNDOvr6NOjayLkUCtCtz26PkQzQHdPxRgpUkwAD9BLsFgP0EiDzFRSgQEUJMECvqO3gZChAAQpQgAIUoAAFKEABClCAAhRwSWAJlphV5ymk8j7Rk8y1aw91OmvZPdrDMxkN8UQW2Wyh2mH7ixXt2g1Ng+F6Kl94LuIMd61fgTaQhTFKEJoOTcT0/jYc/dazWBadjf/qOnZcrdy/NOlNfKb9fbx16MlYv1cKkcS2wpO0MELOiuDcZ/5xevX2JdDVHcfAQP7vy87zxdcigvNcPf/ol0c20BA20NpoQB7jkw03JtDcPgiPJ9+T7MwM0PxBMziHx2vrxnhMR1+vBlX0oR/jmp5RcO+qXsxMuWcpXqVPmwH5OVag29owDqZAFQowQC/BpjFALwEyX0EBClSUAAP0itoOToYCFKAABShAAQpQgAIUoAAFKECBcQp8iA/NqvPVWF3wSaH1EsJrZXhcyu003UAinkUiWXvt2rVhBZpo154e+0cBuuxD315n49Lf3mkG/EsH5+Kx7YfbDtFF5fnnJ67EgrYP4JM0PHr2NxCMLoVXHd9GebJeyKJVe9ZeCLzrh9TdE0dXVxzR4d3P6y74seUZIKLlneecjzXM6zHQFDHQ0jB2EB0Mp9A8YRA+3+6dAZzOzZAk6IEQtEAIkGVbj0kmdYhzzjPpwtXvjaqOez9UMC+2xdY7Cg1OzzocwdefAiZNKjS0pH/PFu4l5ebL6kCgKgP0TCaDt99+G+m0e/9hUsy9DgaDmD9/PgKBQDFfw2dTgAIUqBgBBugVsxWcCAUoQAEKUIACFKAABShAAQpQgALjEBCV5iI4fxbPFnyKf0BCaI2EQI97VefJpALRsl0dpTK74ITyDTDbtWswNBUonEWO61Wj3aynNDM412LWfhTQOeszOOX1N3FAx3IYkPBufDoWdx+BrmyzpblN8Udx3qS3cGTTJog25ZumzcX/nfo3mLX+fyzdP9ogT8YLT9oHWXEWnOu6ARGcb9s2jHjCnXB65zxFcJ6nOBt+by44F3/GuvzBjFlxHghmHBvteqMhe6AFgtCDYdvPS6cN9PeqSCWtf6x+w4u71uyNEwb+ZPt9+W7oOugrmPjKz+Ftrqy8hwG6q9vMh1EAVRmgc98oQAEKUKCyBRigV/b+cHYUoAAFKEABClCAAhSgAAUoQAEKFBZ4E2+a4flWbM07WFKBSIdstmx361IUDfG4gnTGvXbZO+dmtmoXLdvL0a5d083gXO23FxinQu3onv5FXP7QTfArucK6uBbAsugssyJ9c6Z1VPoJvjhOaV2Dk1rXoMmTu0+XZPzi4hvROPAcmqKbbW+ZCM3N4Fwd45DwAk9UVB1d3TFs2xZDOm3tBwRWJ6nuCM7HipmD/lxo3hAaO4j2+lQzOA9F3Dl/Xfd4zdBc99sPnJWsgf4+DaJlu90rpLfg2k3n49zu6yEb9r63fO9aceh/4YCnL0F4L3vV83bnb3c8A3S7YhxPgfwCDND5hVCAAhSggOsCDNBdJ+UDKUABClCAAhSgAAUoQAEKUIACFCiRwHZsN885fw2vFXxjYKuEcIcEX9Sd8FycBy6qkRNxxf3CcF2Hbp51bj+MLAhhYYA2KILzLIx8pdF5nrN+9gK0Jttw0e9vg2x8vAZRkT6khrA924h+JYKs4cVk3zAm+ONo8ybgkXYPi5ectBDvz56A/df8wcKsc0MkHZAzPngzPkgOg/NMRkVXTxxbtw5DEYeSu3iJ4Fz8Geup4YCOpggQDo4dnEuyjpYJg4g0xl2Zme7zQwuGYXjtnwmvaaLiXMNw1JmTR1UwMbM3/jZ6O/6m9ybsk3zSlTX1BI/D8oP/Gyc8PBvNc5z9gMKViYzyEAboxZLlc+tVgAF6ve48100BClCgiAIM0IuIy0dTgAIUoAAFKEABClCAAhSgAAUoUDSBP+PPZtV5FNG87/DEc1XnwU3uBOfiZaIaWVSdiwplty9RcS7Cc/dT+cIz1eJq7pzz5Dir6SUJ7877Kj65divOWnLfbiF64VnkKs+XnHQxXjniOBz1l9vh0bIFb5N0yaw294jgXHNWcZxMKejujmPL1mGItu1uXuJLEVn8WLKRkI7mCCAqz/NdTe2DaGoZdmVqmj9oBufwOAuY+3o1DA04+1Y8qgoRnosPvU2bjc/H7sN+yQ04pfdi+PWhj9cnuu4fBOBTAGYBCO34K/FJbALw+o4/uzQI0CUflk58CENzPo3TH4gwQHfla+FDKFC5AgzQK3dvODMKUIACVSvAAL1qt44TpwAFKEABClCAAhSgAAUoQAEK1KXAeqw3q85XYmXB9YfX5dq1y4Xz14LPEgNUVTfPOU+m3G3nLZ5d1nbtWd2sONeG3GufrXn8WH7EP2BaXxKXPHYTwmlr1dLJYAMePeefsGbGNBzzxu3wKqm8eyNpkhmai/Bc0p0F57F4Ft09MWzdGrP0HdgZJILznVXne94nftLREDbQ3KDDX+B49oaWYTS1RSGLEvtxXIYkQw/sCM4lZz8qGRjQMNinwXDwGwOPpsKj5ILznVezPh1nxe5BmzYL+8UfxrEDV0P2KMDnAZwmkAosWHwizwEQjQpU4N3ma/Fuy3cQnuZngD6Ob4W3UqBaBBigV8tOcZ4UoAAFqkiAAXoVbRanSgEKUIACFKAABShAAQpQgAIUqGMBDZoZnIuqc/HP812+XgmRtRL8250FhKM9WwTn8UQW+vjyy5GPLmO7dtGGXlSca/1KUc5ZNyQPVh14HrbsfQZOeeW3OO3lR9GQ2KW6eBeNrC+IF4/9Ap487VJM7HkVh6z8NSRj7H2WVNls0y6L4Nxwts/R4TS6uxPmOeduXyIeFh3wRXi+5yXLQGNYR3ODAW+BzD/cFEdTaxRe7/h+tGF4PND8IejBnSXc9lccHdIw0KdDtG23e8maBq+axWipe8BoxGfid2If5TjIUHFE0404cOHPgak237NdQsfiC/F67+3QpAAmHOLBab9qQLDd2fdhd41Wx7OFu1UpjqOANQEG6NacoIv/h0PX4fUW+MmWxedxGAUoQIFaFmCAXsu7y7VRgAIUoAAFKEABClCAAhSgAAVqQ0BUm4vwXFSf57vkrIRQBxBZ66wSebRnZ7IaEvEsMlm3k3OgrO3aowq0gSz0tPvr2tMx3jAF7x28EFunHY3W6ACm9qzH5N5NCGRT2DJlDronzkBf2xRM7F2JQ9/5JZqGN4+5zbIi76g49zv+uAcGU+jqjqO3N+H4Gflu3Bmc7xn/ej0GGs2KcwNygUw3GEmhuW0QPv/4ugLoXh/0QAi6P+B4rbFhHQN9GhSxMJuXCM5Fq3bJGPs7m7lPO46PX4sJaz+HSTPewMkXLkSoodfmm3LD04kJeOX3P8OW1Wdg/wv8OOb7Ycj2j3Z39G6rNzFAtyrFcRSwJlAXAXo0GkVnZyfmzp2LQMDZv6GL+y+88EL4fD6ceuqp+PSnP4358+czULf2nXEUBShQZwIM0Otsw7lcClCAAhSgAAUoQAEKUIACFKBAFQmI881FcP4CXig46+AWCeE1MrwuFRNrumEG54nk+Cp/R5u42a7d/FP88HrP9+spLVd1HnN/XYU2SVSkDzXPRH/7XMSap0P1hNAytB6tg+vQOrg271nnctaTC84zztPQvv4kurpi6B/I3xa+0DrG+vudrdr33FW/1zBbtbc0FA6g/cEMmtsHEQhmnE7DvE/3+c3zzQ2vc69kQkd/r4ZMpvC895ysrGtmq/axgnO/34PZs9swc1areWukaz7mvvNlnPHlL6F5Yse41p4c3gvPPfB7HPKvR2DW55z/0GJck8hzMwP0YsnyufUqULMB+vDwMJ544gn813/9F55//nkcfvjhePTRRzFnzhxHe71y5Uqce+656Oj4+N9kZ8yYga9//ev4yle+gilTpjh6Lm+iAAUoUIsCDNBrcVe5JgpQgAIUoAAFKEABClCAAhSgQPULvIbXzPB8O7bnXYx3GGZwHtzqXpvmZFIxzzpXHbSqzjtZ3YCuqTDU/C3oi7F7hrrjnPOB8VU0F2Nu+Z5pBudpPzxZ5x1ne7bHzVbtg0PFCc7Fbio6sGdwHvTngvOmcOEA2utT0Nw+hFAkOQ5iCVogAC0QBjwex89Jpw0zOE8l7f/AQ9b1XMW5Pvo33twcxKzZbdhrr90PNpeVML4cymLu/s87nveuN/ZuPx0NFz2F0CTn340rExnlIQzQiyXL59arQM0F6L29vbj33ntx5513YmBg4KN9FQH3448/bgbpTq6XXnoJJ5544qi3trW14bvf/a4ZpkciESeP5z0UoAAFakqAAXpNbScXQwEKUIACFKAABShAAQpQgAIUqHqBrdhqnnP+Jt4suBbRqj20BpAVd8JzRdEQjytIZ9wPuMvarn0wC7U/C8NBC+6Cm2BxgDhvPZlIo2dLP3q7B5BK5iqs/QEfJkxuxV7T29HYHIEk5fbSk/Ga1eayw+BcvK+rJ4HurhiGY+Or5h5riSJeFsH5nl9LKGCgMWKgIVg4OJdkHS0TBhFpjFuUHDnMkGTogaBZcY4dfk4els3mgvNE3H5wLirNRcW5qDwf7dprr0bMmt0KEaCPds0KR/Hl6asQ9LqzV4YUgfSpxcD0s51QFPUeBuhF5eXD61CgZgJ0cT75008/jX/8x3/E6tWrR93KZ599FqeffrqjbV68eDEuvvjivPcef/zxuOuuu3DYYYc5egdvogAFKFArAgzQa2UnuQ4KUIACFKAABShAAQpQgAIUoED1CzyLZ82q8yTyV+H6t0sId0jw97kTnIuwNZ5QkIgrKBx52nM2dN0867wc7dq1uGq2a9eT7v8gwKqCsO3tGsCqd9aja0tf3tsm7tWKQw7+BKa27gWP6qz1uOga0NUdQ093zNzTYlziG9l5zvmuz48EDTRFDIgA3colWrU3tgxbGTrqGN3jhe4PQg+GHD9D3KhpBvp6dcSi9r8TyTDgUbKjBueyLGHGjBaz4ly0bM93fX7KGhzd2jWudYy4eZ9zgRN+6+4zXXgaA3QXEPkICuwiUBMBeiaTwU9/+lPcfPPNiMXGPozmnnvuweWXX+7oA7jppptwww03FLxXtHX/+c9/bp6RvvNXbQVv4gAKUIACNSbAAL3GNpTLoQAFKEABClCAAhSgAAUoQAEKVKHAaqw2q84/xId5Zy+nYQbn4fWya6tMp1Wz6lxR7Vfd5p2EYUAXwXk52rVndKgDWWhDxQmQreJnMwreW74GHR9ssnqLOW6/mbNw2IEHIxQcvVp5tIdlsxq6emLo6opD7GmxLhGc71nI3xjWzeA8YDHzb2gZRlNrFLLs7JvTvX6z4lz3B8a1TMOAWXE+NOgwOFcVyNpI61DIh1mzWrHPjBZL8wt7VFw28x3sFUhYGm95UNP+wGkvAKGplm8pxUAG6KVQ5jvqSaDqA3RVVXH77bfjuuuuK7hvN954I8Qfu8F2Op02K9vvvvvugu8QA0SIfscdd+Ccc86x/S5LL+AgClCAAhUuwAC9wjeI06MABShAAQpQgAIUoAAFKEABCtSwQBppMzhfgiUFVxncJCHSIcPjvNP1bu9QVd085zyZcj9sLVe7dlHtLSrOtX4Fhm6tCrogvMMB6VQGy19+H1s39jh6wvS9puCYQw9HQzic9/5kWkFPdwLbuoahiH7qRbrUHcH5TlVZMtAozjePGPBZPGY73BQ3g3Ov19k3p/sC0IIhGF6LSX0ei4F+DYP9GkSIbucyK87HCM5bW0OYPbsNEyfZOz53aiiOr+6zEmGPyz/48DUDJ/4vMPkkO0ss+lgG6EUn5gvqTKCqA3TxH9yPPPIIrrjiiryV5zv3VFSfi7PRQyF7rUei0Si+9rWv4Xe/+53lz0OE6A888MCY56ZbfhAHUoACFKhCAQboVbhpnDIFKEABClCAAhSgAAUoQAEKUKAGBFZghRmeb8GWvKvxRiVE1kgIbHOnXbt4mQjO44ksdLfzVl3PVZ1rbj+48IZrUcWsOjfSpX/3nrNTVQ3vvv6h7crzPZ8zc9reOO6ww+H3+UcAiP3r7o5jW3cMumYzBS7M+dEIEZyLPztVvbKBhoiB5ogBj8VGCMFICk1tQ/D7szbenBtqSJLZpl0LhABP/jboVh4eHdQwOKBDFYuyeXnFGefayJB76tQmzN63DQ0NI/fJyivmNW3HF6euhs9hRf6Y7/CEgGN+Ccy8wMo0SjaGAXrJqPmiOhGo6gD9zTffxLnnnovOzs6C29XY2Ijzzz8fP/7xj9HU1FRw/J4D4vG4ebb6888/j4ceegjvvfdewWecffbZuPfeezF58uSCYzmAAhSgQC0JMECvpd3kWihAAQpQgAIUoAAFKEABClCAApUv0Ic+Mzh/Fa/mn6wBhNfkqs4l+x2mR312JquZ55yLf3T1KmO7dj2l5arOY86qml112PGwzrXbsGzpu648+qhD5uPAOft99KxoLIPurhi6ul1qRTDGLMUXIrr67/xS/F4DDWEDzQ0GrP6Uwx/MoLl9CIFg2raFIXug+QPQg2FAsvrGsV8TG9Yhqs6VrP3gXFSciz+7Xj6fB/vs02wG5x6rvyQYY3oM0IFFixaZXZl5UYAC9gWqNkAfHh7GVVddhQcffDDvqufOnWuOW7hwoaPgfLSHi7bxy5Ytw2233YYnnngi7/t/+MMf4tprr4XHhV9x2d9e3kEBClCgPAIM0MvjzrdSgAIUoAAFKEABClCAAhSgAAXqUeBFvGiG50MYyrv8QLeEUIcE/8D4g0PxIl03EI9nkUi6HzIbmgbRsr3ULdMNVYcqgvMBl9tej/PDTCUzeP2Fd9GztX+cT8rdPrGtHSceeQwURUZXdwLbtxc3OBeV5jurzsX7g/5ccN4Uth48e32KGZyHIknbBrrHmzvfXFScu3Al4rngPJO2Pv+dr80F5+JfMx/fK6rMZ85qxfTpzS7MLveITzT04/zpqxCQXf5hCyvQXdsjPogClSxQtQG6qAQXZ4zHYrExff/pn/7JDK8nTpxYlD1IpVLm+esiSB9rHgcccAB++9vf4pOf/GRR5sCHUoACFKhEAQbolbgrnBMFKEABClCAAhSgAAUoQAEKUKC2BDZgA57G03gX+auSPSkg3CEjtMGd4FwoplIK4nEFqtttvsvZrn0wa4bnhmI/FC32l7VlQw9eee4tV18zc6+5gOpeYDva5ISk4NzZ2TwUyJ1x3hCybix7dDS3DyLSaD/k131+aP4gDH/AFbt0ykB/n4ZU0n5LfxGa5yrOP157e3vYrDYX/+j2NcmfxNdmvotGr/0W93nn4m8FTnkGaD/K7SmP63ls4T4uPt5MgRECVRmgZzIZMxi/6667xtxSUfl9zTXXIBBw5z8YxnqRqEYXIfp111035lzE31999dWQXGiJwm+YAhSgQDUIMECvhl3iHClAAQpQgAIUoAAFKEABClCAAtUpoEM3g3NRda4if/V3aKNktmz3pNwJzxVFQzyhIJ12uapVtGvfUXW+S75Ykg3S4qrZrl1Purwml2av6zrefWM1Vr+30aUn5h7TGJyEtsg+kCSLh47bfPvO4FzExZGgjsYwEA5aD87F60Rw3tgybPPNMENzUXFueH227x3thmzWQH+vOKrAQXCu7QjOjY/XPn3vZsye3YZw2J35jTZnn6Tj8pnvYFpo7CJMRzgtBwOn/xnwtzm6vVg3MUAvliyfW68CVRmgb9iwARdccAHeeOONUfftG9/4hlkVHolESrKviUTCDPTvvvvuUd932mmnma3mp0yZUpL58CUUoAAFyi3AAL3cO8D3U4ACFKAABShAAQpQgAIUoAAFalPgPbxnhufrsC7vAr0DQGStB4EudxxE9JeIZ82qc3sRaOH3l61de0aDOqBAG6qsdu17iqlRA6+9+Da2dfcUxrQxIuhrwsTG2fDIfht3FR66s1W7iJobw7rZqj1k8xUNLcNoao1Clq0H1oYkQ/cHoAVDgOwpPFELI1Q1F5yLs87tXrKmmRXnkpG7NxDwYp8ZLWZwXqpawzMmbsBJEza5+779LgeOuscuR9HHM0AvOjFfUGcCVRmgP/fcczjjjDNG3SrRMv3RRx/FIYccUtKtXLlyJc4//3ysWrVqxHsbGxvx9NNP4/jjjy/pnPgyClCAAuUSYIBeLnm+lwIUoAAFKEABClCAAhSgAAUoUJsCwxg2g/OlWJp3gZIOhNfICHdIEP/cjSudVpFIKMgqLj1w56TK1K7dMAyz4lzrV0p+xrrV/ZAMQE774Mn4EBtM4sW/LMP/Z+9NoCSrynTt9wwxR85ZWSM1MBVSIGJRQIPKpMAFlab12o6gokJD24r89FJX2wWNV7h2C+rVtqBFG2i0aUTaRmSWQmSWGamJoebMrMo55jjTv/aOzKrKzIjMEydORkZEvpuVq4A8Z+9vP/tEwsrnfN83MDx1j3u3c49dF9SjmNd0KAJauNxbi14v8vflI6KM9jePOQjq5U0dbU5Kca7rU1dWOHBWR9Vgif7mQpzDn0oLju2gr8/G8GD5VQkmivOWljCWLW/FokXN5cHw4erOYAafX/oK2oJZH2YTzeu7gFP+G+j8C3/m83EWCnQfYXIqEpA/ysV/LetsXHvttfjmN79ZNOpvfetbWLt2LTTNnzes3KKZrqz8unXrcPHFF7udjteRAAmQQF0ToECv6+Nj8CRAAiRAAiRAAiRAAiRAAiRAAiRQUwSewlNSnvdi6gzkUHehXHtgyB+JaFm2zDhPZ9zLTLfgHNOEbZoHtoN2e2tF11nDRqHPec7nlwEqimr/zYqtQMvq0HJBpDHTIQAAIABJREFUKFahtPpwIlHTAl2QFOJcUfeLc71MPRGOZdDcPoRg0H2/blsPyIxzOyTEuX9joM/C0JAN2ypPHam2yDg3odgF6d7VFcfBB7ehtc3f+Mrd6Wmd2/H+eVuhircyKhoKcOSVwLH/t6JZZupmCvSZIst55yqBuhPo2WwWV1xxRcly6Q8++CA+8IEPzMp5/s///A/OO++8omuLHujXXXcdgsEya7XMyk64KAmQAAlURoACvTJ+vJsESIAESIAESIAESIAESIAESIAESADYjd1SnD+LZ6fEoaUURLcAkW3+9bJOpQ2kkgYsu1LpNj702SrXbmdEn3MDVsL/lwH8eFYVS5HZ5lo2AMUef47JdBp/eO5p7Onv82OpfXNUmoEuxLko165oDpqiDppjDtQy390IhnNo6RhCKOw+Q9oOBGXGuRMI+cpjaNDC0KANUzRvL2Ootg3VNCAFuqZiyZJmrDi4HeFwmen3ZaxZzqXiSD66eCOObe6trJT7/FOBU+8B9Hg5y1ftWgr0qqHmQnOEQN0J9EQigcsuuwy33XbbpCM65phjcMcdd2DlypWzcnwbN27Exz72Mbz66quT1v/CF76AH/zgB4hGo7MSGxclARIggWoSoECvJm2uRQIkQAIkQAIkQAIkQAIkQAIkQAKNR+BhPIzf4XdIITXl5iJvK4htVqG6949TzpfLW1Kciz99HbJcuwUh0Ks5HNOWGefWQG32OVdMFXouIMu1K05x+5w3DDz5wnPYumunr+gigWZ0Nh0KTS1P9Aq9LMS5pu/POC83MD1ooKV9CJFY2uWtCqxQCHYwDEcPuLzH3WUjIzaGBizkc+WJc9HbXDMK4jwaDWDp0lYsX9HmbtEqXxVULXxiyQasjPV7kOgKsOA04D3/BYQ6qhy5++Uo0N2z4pUk4IZA3Qn0/v5+fOpTn8IDDzwwaX9nnXUWbr/9dnR0zM4Psd27d8vY1q9fX3OxuXkYeA0JkAAJ+EWAAt0vkpyHBEiABEiABEiABEiABEiABEiABOYWgbfxNu7FvXgVk5OUDiQR6AeiW1SEestM+S2B07YdJJN5pNL+Z2jPWrn2gXyhXLuwvTU2VEODltOhZaev2Cq60L74+mt4ZdMGX3fRHFmAtthBUMroGy5Q6kEbsSjQFCmfq6rZaOkYRKwp6WovjqLCDoVlxjnUMuvCT7NCMlkQ59lMeftQHAeamYfodd7WHsGyZW1YsKA2s7IPRKApDv7X/LdwYtsuiL93NdQgcPCFwJofAeLva3hQoNfw4TC0uiRAge7jsdWy3Pdxm5yKBEiABKYlQIE+LSJeQAIkQAIkQAIkQAIkQAIkQAIkQAIkMIGAyDgX8txEaYmtGEBsi4roFn/EuQghkzGlPDfL7Pk83QHKcu3yq7r9xq2kKNeeh52ubrb7dDzE99W8EOcB+VXO6N7Ti98//QQM0Tfep9HVfBiiQXcZ00Kch8I2ohEgFnYpXyfEKcR5vHXEla63NV1mm9vhMODqDvdQMmkbgwM20qnynsuCODegWiYWLGzCihVtaGkR8dXXWBRJ4szOt3FIfAi6UoKBogPzTgKO/S7QeUJdbJACvS6OiUHWEQEKdB8PiwLdR5icigRIoK4JUKDX9fExeBIgARIgARIgARIgARIgARIgARKoKoFN2CTFufhzqhHeJXqdq9CH/QnPMGykUgYyWf+krIzMdmBbJhyzugLbyVkwRZ/z4dor1y6yzVUhzvPllUsfO2nDMLD+meewa48/ZdyFOO+IL4emTi3yxQlGww7CUQeRoDdx3tQ2jKbWEajq9MLa1oOwR0u1+/OU759FlGgf6LeQTEwfx4Frj4nzsOZg8eJmHHxIOwIBf7Ph/d6rm/mCuoEV8QEsDSfQHszhXUeeCrSsAtpXF0q212iv81J7o0B3c+q8hgTcE6g7gT48PAzRT/xXv/rVpF3Odg/0bdu24ZOf/CSefPLJSbGde+65sm97W5u7N9rcHyGvJAESIIHaI0CBXntnwohIgARIgARIgARIgARIgARIgARIoNYIGDCkOL8P900ZmpYEoptVRHb4k3UuNGhKlGtPGcJ1+zpmo1y7Yzsy49wayMMpz436uvdik2lZkW2uQzW8iXPLttHbm0JPTxJ7B/qxN/EmTDtXUdyqomFe86GIBFpKz6MA0YiNUAQIBbw9JNHmJJpbh6EHpn9Bww6GYIn+5gH/y4SbpoOBPgsjw+U/HLphoCWq4qCDWrB0WWtF3GvlZk0zoeniJZPx53r1Pz5bKyF6ioMC3RM23kQCJQnUnUDPZDK4/PLLceONN07aVFNTE+677z6cfPLJs3Lkr7zyCj760Y9iy5Ytk9a/+OKLccMNNyASicxKbFyUBEiABKpJgAK9mrS5FgmQAAmQAAmQAAmQAAmQAAmQAAnUHwHR41zIc9HzXAwbNnZiJzZjM/ZiL/LIy38fMHXMH+zAqh2HYtWuw6DZakWbzWZNKc7zRvkycaqFHduGkOdVL9c+bBT6nOf83U8lkEV7aVWK8wBU01umct6wpDjv7kkgnd6fUZ/K9aM/uRW24z27X/Q9F/3Pi/U+1zQH0YiDQAQIat7EeTiWRnPbMIKhwjNcajiKUijTLsS57u0Fg6nmt21IcT40ZANOeXsRpdrnt4WwbGkL5nXFKnkcaubeUuJcBugAV6+lQK+Zw2IgJFADBOpOoAtm11xzDf7xH/+xKL7rr79eCvbZGLfffjs+/elPF1167dq1EF+K4s9bkrOxP65JAiRAAm4JUKC7JcXrSIAESIAESIAESIAESIAESIAESGBuEUghJcX5I3hEblyI8xfwAl7H68giOyWMkBnEcW8fhfdtXFO2SLcsG8mkgXRm+mzgsk7EcWALcV7lcu12WvQ5NyD6ndfKUGwFhYzzABTL24sO6ayB3p4kenpTyOUm782Bg0R2D4ZSO8uW6CLzvCW6CM3hBZN+Tx/UHUSjDoJhB6q30BEM59DcPoRwZOrn2FE1WMEQbJHe7nWxaQ5diPPhIRuWVZ44D9gmlsyPYsXyVsTj/mfDz8azOp04Fy98iHHVVRTos3E+XJMEapVAXQr0O+64Ax//+MeLMj3//PNx8803V71UeiqVwt/+7d/i3//934vGdcstt+CCCy6o1eeAcZEACZCArwQo0H3FyclIgARIgARIgARIgARIgARIgARIoCEIPI/npTzfhV1yP/3olyJ9CENl7a8t1YwPvXg6lvYvdHVfKm0glTRg+VyvXWaci6/yHKWrmEtd5Bg2zAFRrr12+pwrliKluZDniscKAYlkHr29SZlx7kb6ZvJDGEhth2FNLavHOAa0MFqjSxALtY9DGw2OivOI47mcvx400NI+hEgsPeXZ2ppeyDgPz1yV2qGBQsa5aZT3UMaCCpbOj+LgFS3QNI9vEFT0ZPt/s1txPrYyBbr/Z8AZSaCeCdSlQJ+qVLoo4y56jZ933nlVPZc//OEPUup3d3dPWnfhwoW45557sHr16qrGxMVIgARIYLYIUKDPFnmuSwIkQAIkQAIkQAIkQAIkQAIkQAK1R0AIciHO/4A/7AuuBz14CA8hg4yngKO5CD784mk4tHdZyfvzeUtmnefy3st9F53ctgtZ51Z1y6aLHueyXLtZnhz1BNjFTYqpQs8GoIqMc8db5dWh4azsb97Tm3Sx4vhLbMdEMtePZHYv8mZxea2rITSF5yEe7oKm7i+THg87iI9mnOc9HqOq2WjpGESsaerY7UBwtFR7qOw9ur1hZNjC0KCNfK68Z6OtOYjlC6M4aFHc7VI1f52qmdB1Ub2gyME6wFjG+cSNUKDX/NEyQBKoKoG6FOiJRAKXXXaZFOXFxmmnnSa/t3jx4qrAHBwchOhxfueddxZdb7ay4quyeS5CAiRAAkUIUKDzsSABEiABEiABEiABEiABEiABEiABEhAEnsJTUp6LvuZjI4EE7sN9ZWeeTyTalI3hE0+di66RjnHfsm1H9jlPpnzO0h4r125ZsmdytYaVMCHkuZ32+UUAjxtQDW1fxrnHKdA/kEZPTwp7+1Jepxh3n2XnYVg5iD8dx4auhSDkuaYFx/U6b446EF9a0EElbeNbOgcRb05AKWVjAViyv3kITmDmSqEnEzaGBi1kM+U9kAvmx7FiURTzWmcuNl8OtoxJVM2CrovPfHnifGwJCvQyYPNSEpgDBOpSoItzEWXav/CFL5Q8oksvvRTf/e53EYvFZvQYc7kcRN/1b37zmyXX+d73vif7srP/+YweBScnARKoIQIU6DV0GAyFBEiABEiABEiABEiABEiABEiABGaBwB7skeL8aTw9afVH8Si2YIsvUR2yZyk+/vQ5+zKgMxlTinPT9JhWXCIqx7IK5dp9LgM/FQQ7Z8Hqz8Maro0+52peK/Q4zwc8n13vnkK2+eCgu9LrnheacGNbzEZLDFACDjIVvIfQ1DaMppYRiOzzYsNRVCnN7VAYjrY/492vfYzNk07bGBqwkU65f871gIZFi5txyJIYmrwfod9bqXg+Ic413YDiUZyPBUCBXvFRcAISaCgCdSvQt27dik9/+tN44oknSh7IF7/4RVx33XVobx/f18SvE8xkMlLSX3XVVSWnPOaYYyB6tq9cudKvZTkPCZAACdQ8AQr0mj8iBkgCJEACJEACJEACJEACJEACJEACM0bgMTwm5fkwhiet0Y1uPIgHkUPOl/UDVgDn/+kMrNi5TPY5z2R9ls2zUK5dSHopzgfycNz7UV94FptEy+ky41zNexPCove86G8uSrWPJPw5dzebFdnhHXEHrTHA0R2IBH6v/eqjzUk0tw5DDxR/vhxNG804DwPqzPUQz2UdDA5YEJnnbke0OYzFi1tw6JIoAqbPVRncBjED10lxrhlQFG8Z5xNDokCfgUPilCRQxwTqVqA7joOf/vSn+NKXvjQl/jPPPBPXXnstjj32WF8zwIXAF1nnv/zlL6dc/zvf+Q7+/u//Hpqm1fFjwtBJgARIoDwCFOjl8eLVJEACJEACJEACJEACJEACJEACJNAIBHZipxTnL+CFktt5HI9jAzb4ut3Dtq/Aqfe/F74mhzuAbZky67yq5dqHjUKf80rqi/tEV2ab53SohjdxnjcsKc67e5JIp6snbnXNQXvMQXvcgaUCKQuen41wLI3mtmEEQ/miVG09MJpxHvGJevFpDEOIcxsjQ+7T59u6mrF4aSuWdgSg56v34sKMgoB4P2E049wncT4WLwX6TJ8c5yeB+iJQtwJdYO7p6ZFl3O+9995pqX/iE5+AKOt+/PHHIxj01tfDNE1s2LABN910E2655RaIXuxTjXPPPVdK/gULFkwbHy8gARIggUYiQIHeSKfJvZAACZAACZAACZAACZAACZAACZDA9AQewkNSnmeQKXmxNZLDb/R70BcdmH7CMq5oGW7GOfeciWgqWsZdpS+dlXLtabOQdZ50L0h92eyESYSTVHNCnAegmt6SwtJZA709olR7CrmczxUBpth0OOCgbVSci1VFdXOvlfyD4Rya24cQjhQvNW8HgrBHe5zPxDmMzWnbDgb6bAwP2RBJhW7G/GUdWLK8HfMjDvRcdUvlu4nP6zUzJc7H4qFA93oyvI8EGpNAXQt0cSSPPfYYLrzwQmzbts3VCYly7meccQbe+9734uijj8ahhx6KSCQCVVXR0tIi5xgeHoZt2xDC/I033sDGjRvx+OOPY/369a7XWbZsmZTsp5xyiqu4eBEJkAAJNBIBCvRGOk3uhQRIgARIgARIgARIgARIgARIgARKE3gLb0lx/hpemxJT9A0Fie4B/OKEe5AJ+iv1gvkg3v/AqVi4u8JEptko127YMAdEufbqZWgXOyjFVgr9zXMBKCJt28NIJPOjGecJWJY72ethmUm3xMKjGecxB3mnkHGed1/hfNx8etCQ4jwaS08OTVFgBUb7m+sz30R8oM+S4twNy1AkgK6lHVh6cCeanRwCudIvsvjBvJpzqKoNTc/7Vqq9VOwU6NU8Va5FArVPoO4FunjrSpRRv+SSS6bNCK/WcTQ1NWHdunUQWe+KolRrWa5DAiRAAjVDgAK9Zo6CgZAACZAACZAACZAACZAACZAACZDAjBEQ4lz8ZaF01nSgH4ht1hDcA/x5yRbc8671MDV/s5I1U8N7HzsJh7yxwvNeRal2u8rl2qU4F+XazerJ5omAFEuI86As1a7Y3sT50HAWPaM9zj0fgIcbW6I22mNAS9SB4UD2OM94TOAX/bRbOoYQa0pOisRRVZltbgXDQBVatQ4NWhgetCHKtk83mtpiEBnnBx3SiVA6iWC2iPifbpIa/X5BnIse50UO1QGU6fGUtTMK9LJw8WISaHgCdS/QxQmJTHEhrEVP8unKqs/0iQp5fsMNN8iseF331htmpmPk/CRAAiQw0wQo0GeaMOcnARIgARIgARIgARIgARIgARIggdkjsBEbpTjfjM0lgxByK7pJRXSzsk901aJAn41y7VbChDWQhy2M7ywN1VRlxrko16443pLA+gfS6OlJYW9fqmq7UFWgPWajLQbEQo7sbS5KtYusc6+96ls6BxFvTkCZYGRtTR/tbx4GFG8vF5QDZmS4kHGey05vhjsWtmLhwZ2Yt7ClIM4zQpxPf1858czWtdUW52P7pECfrRPnuiRQmwQaQqALtKLk+l133YUrr7zSdZl1v49ElG2//vrrcf755zPz3G+4nI8ESKCuCFCg19VxMVgSIAESIAESIAESIAESIAESIAEScEXAgCHF+X24b8rrg72KFOfBgfFi9o352/Dr4x5CXve3XLmnDHRZrt2CEOjVGnbOKvQ5H/Y3A7+c+FVDk2XahTz3Onr3iP7mSQwO+luKf6p4gnqhTLvocR4aDV1Ic/ElJLqX0dQ2jHhLApo2/hmwddHfvFCqvRojmSj0OM+kp647r+kq5i/twKJDuhBvjUhxHhLi3PFYr74amytjjdkS52MhUqCXcVi8lATmAIGGEehjZyX6lQuJ/tvf/raqxyek+b/8y7/g4IMPruq6XIwESIAEapEABXotngpjIgESIAESIAESIAESIAESIAESIAHvBF7BK1Keb8XWkpOo+YI4j75ZPKO5r2kQ/3HS/yAZ9rfMdCgXxFm/ez/m7el0tcFql2t3bKcgzkW5do+y19XGprhIzWuFHud5b+Lcsh3Z37ynJ4mRRK7ScFzfHw06aIsX5Lk2mgQuyrSLrHPTozeONSfR1DoCPTD+RQ5LSPNgCE4g5Dq+Si5Mpx0MD1pIJafeSCQekmXaFx82H4GgPppxnoJiewRQSdAzcK8Q56pmQFWrU6q91BYo0GfgcDklCdQxgYYT6OIsREn3Rx99FNdccw0ef/zxGT2eNWvWYO3atXj/+9+PUKg6/2Gd0Q1xchIgARLwgQAFug8QOQUJkAAJkAAJkAAJkAAJkAAJkAAJ1ACBFFJSnD+CR6aMJrRLQWyzAn2kdDlwQzNx63v+G92te33dWdtAG879nzMRyk39+1lZrl1+VU88WsMGTCHOc9Vb80C4ore5yDhX897ajeYNa19/83Ta38oBUz0EzZFCtrn4GhsCocg4z3tEGY6n0dw6gmBo/wsAjqLI/uZSnOveXi4o92HOZoU4t5EYmbr6QUtnkxTniw6ZJ5cIplMIZlNQq1g1ody9lXO9qthQ9dkX52MxU6CXc3q8lgQan0BDCvSxYxNl3V9//XX87Gc/w69//WvfSru3t7fjvPPOw0UXXYQTTjiBvc4b/3PCHZIACZRJgAK9TGC8nARIgARIgARIgARIgARIgARIgARqkMCf8Ccpz3djd8no1DQQ26wiss1dH+1H3/EMnjj8BV93e8Trh+Pkx08sPafjwDZNOGYVy7WnTSnO7WT11jwQgMw2z+pQTW/iPJ010NsjSrWnkMtVq+S8g3aZbQ7Ew/vFueEAol28yDz3MoLhHJrbhxCO7C8576gaChnnYUDTvExb9j1G3sHQoCjXPvVGug5qx/zlHRB9zsUIZlKyx7lqVescyt5aWTcoig2thsT5WPAU6GUdIy8mgYYn0NAC/cDTE1npO3fuxJNPPomHHnoIotT7008/7eqAV65ciWOPPRYnnXSS/Dr66KMRDAZd3cuLSIAESGAuEqBAn4unzj2TAAmQAAmQAAmQAAmQAAmQAAk0CoFBDEpx/jimru4Z3qYgtkmBlnEnzwWfgfgQfvEXv8VQNOELrkgmjPc/cBq6egtZuhNH1cu1G7YU59Zg9bK1x/as2ArUnA49F4BiepPCyWQe3b0JWardsqpTb17XCiXa2+NAOLB/TdHbXJRqF1nn8BCKHjSkOI/G9rcMsDVd9jaX4lxx/9xW8rAKjkMDhT7ndomG7aI0u5Dmiw6eh2hzRC4XyKalONfM6j9Lley31L0FcW5CVYu8COAAiocz9jNOCnQ/aXIuEqh/AnNGoBf9nyfHwcjIiCz5XmyoqoqmpiZmmNf/c84dkAAJVJkABXqVgXM5EiABEiABEiABEiABEiABEiABEvCJwJN4UsrzPvSVnFEbAeKbVYiy7V6GyEB/7IjnYCsea3EfsOg7X1qFNc+snhyGbReyzqtYrt0cGO1zblbXBApxXsg4D0CxRxuFl3kwQ8PZfaXay7zV8+XhYEGcizLtgQm+X0hz8VXCN0+5pqpZaO4YQrwpue86OxDcV6rdc8AebhwYsDAyaMMs8UzEW6LoWtaOJYfNhzra5D2QzSCYTUMz8h5WrL1bFMUZzTivTXE+RowCvfaeHUZEArNJYE4L9NkEz7VJgARIoJEJUKA38ulybyRAAiRAAiRAAiRAAiRAAiRAAo1IoBe9Upw/g2em3F70TQXRzSrUCtyeozi459hH8cpBmypCuXD3Anzg/tMRMA4oUz4L5dqthAlLlGv3WmPcIwXFVGV/c9Hn3Ks47x9Io7snib6+/VnaHsNxfZsozz4mzicmgQuEIuvc9PhuRUvHIGItCaij6czWWH/zQHUryg4PWhgasiHKthcb7QtaZH9z8TU29FxWZpzrxv4e7a6h1uCF9SLOx9BRoNfgQ8SQSGAWCVCgzyJ8Lk0CJEACjUqAAr1RT5b7IgESIAESIAESIAESIAESIAESaEQC67FeyvMRjJTcXmAQiG5SEer1lnV+4MSW7WAom8JvT34UO5bu9IR00a4FOP3hUxDKhvbdL8q1O5YFx0vasoco7KwFS2SdD1e3N7UqxHk2AFWUane8nUfvHtHfPInBwf19wT0gKOuWVlGmPeagOTJZKudHS7XnyhTnXfPzOPPcAZxyRj+WLM0jFCrMbZgKevcG8fKGGH73SBv6BwNlxer14pERGyNDNrKZyRtRFKUgzZd3oK2red8Sej5XEOf56p2F1/25ua/exPnYnijQ3ZwuryGBuUOAAn3unDV3SgIkQAJVI0CBXjXUXIgESIAESIAESIAESIAESIAESIAEPBPYgR1SnL+IF0vP4QCxLSqimxT4UHEdmYwJ0WfbtBzYqo1nT3weG1aJTHQHXXvb8e6XD8ehby1BPBmVMWXDeby9bDdePGYzti/pAaDgsE2H4KQ/ngB1rFx5lcu1O5Yjxbnode6lN7fXA1MNrVCqPedNBosXF3p7kzLjPJGoTpazqo72N485iO5/12EfAlHZXJRqLzd5X4jzv/nqLrzv9CFEo1Nb91xexbMvxvHzO7pmTKQnkzaGB21k0pNjCUWDWLCsAwtWzEMkvh+CKNEezKQQyFGce/1M+HkfBbqfNDkXCdQ/AQr0+j9D7oAESIAEao4ABXrNHQkDIgESIAESIAESIAESIAESIAESIIFxBB7CQ1KeZ5ApSSa4R5RrVxDs95blfODEpmkjmTSQyY7P1haVthU9jwV9ETSlCtK81EhHs9g1LwHHDEMmXsty7RYcy6yayLaGDCnOHZEyXaWh5TWo2SC0/AGl6stYO29Y+/qbp9NGGXd6vzSoO2iPF+R5sEjYokiAKNUu5Hm5LyGc/cEBXHr5TszrKm8vg8M67vhNJ+57tM37xibcmU4XxHkqOfl5aO6Iy4zzxYd0ifc+9g3VNBAS4jxb+rPnW4BVmKheM84noqFAr8LDwiVIoI4IUKDX0WExVBIgARKoFwIU6PVyUoyTBEiABEiABEiABEiABEiABEhgrhF4E29Kcf5n/Lnk1hUDiG1WEX2jcnEuFkmlDCRTedgTHKNuK1jYH0E0p5V1DNmghd2taeScXPXKtadNKc7tpDC+1Rmit7nINlc9ivNM1kBPTxLdvSnkc9UpMx8LOWgTpdrjDtQSj4+Q5uLLS6X9//2pblz8tz2Ixb29wJDOqLjzt5349e/29x73cprZrIPhIRuJ4cnPQ+fiNinO5y0ZL+pV05QZ58Fs9frNe9mb23saRZyP7ZcC3e3J8zoSmBsEZkWgm6aJbDaLeDw+Nyj7sMtkMolwOAxd9/aWoQ8hcAoSIAEScE2AAt01Kl5IAiRAAiRAAiRAAiRAAiRAAiRAAlUjIMS5+MtCaQkc2l3IOg8MVy7P83lLZp3n8pPXC5gKluyNImipnvaf1yzsaBpBTptZMewYthTn1mB52c6eNiVuciCluexxbpb3YsHYmqJEfndvAj09KViWN9Fcbvwt0YI4b41O7m8+Npco0y4qnBseQtKDBk4/qwd/d0UfOjo8THDAhpIpDetuW4DHn9nfh9ztfvP5gjgfHhz/TOsBTUrzrqUdaOkc7z0Uy5IZ51KcO6X5uI1htq9TFEDT81DVIp89UVGiTrdIgT7bTxbXJ4HaIjArAr2/vx+XXHIJzjnnHHzsYx9DLBarLSo1FE0ul8Ndd92Fu+++G+vWrUNHR2VvxtXQ1hgKCZBAAxOgQG/gw+XWSIAESIAESIAESIAESIAESIAE6o7ABmyQ4nwLtpSMXcsqss95ZGvl4txxHCRF1nmyuHTWbAWLPGSeTww+p1nY1jIE04/m7EXISHE+kIcjGnXP8FApByInAAAgAElEQVRsBWMZ54pHcT40nN1Xqn2Gw5XTiwzkQrY5EA+VZiSq3YuM85wH761qFprbhxBty2Lt1UN451H+9At/Y2sY//B/lyGTdfcCh2mOivMhG7a1f6/RpjDmL+/AguWdCEWC47Artl3IOM+koTgeNl+NQyxnDQXQNQOqfGllwnnXsTgfQ0CBXs7DwGtJoPEJzJpA/9SnPoUHHngAa9aswXe+8x2cfvrpUFV3/7Fq/GMRL6I5ePHFF7F27Vr89re/xVlnnYXbb7+dAn0uHD73SAINQIACvQEOkVsgARIgARIgARIgARIgARIgARKoewJ55KU4vx/3T7mX8PZC1rmeqlyeZ7OmLNmenyLNuGMkhM6R8bLRK+zBUAbdseS4HtNe5xq7z0oYsPoN2CJleoaHFOfZQsa5Ynv7/Xj/QBrdPUn09VWnNHhAHxXnMQfhQGlA4r0DIc49YVSA5vZBRDvzQCiIs89O48KP7UE45I+IzhsK7vjNPPzq3qkT1kTC+NCgJbPOTWO/NG7rakbXsg4sXNE5GYDjFDLOMykIid4IQ9cbV5yPnQ8FeiM8qdwDCfhHYNYF+thWLrjgAnz961/HEUccAUXUAJnDY+vWrfinf/on/OpXv0IikZAkKNDn8APBrZNAHRKgQK/DQ2PIJEACJEACJEACJEACJEACJEACDUXgZbws5fk2bCu5Ly2JQtb5Tm/i9sCJLduBKB2eTk9dUj1gqli6NwLdY+n2iZuxVBvbmoaR1Ssv5W5nLVgi63yk8rmme5gUUy2Uas/pnsV5754kenpTGBzMTLecL9+PBB20xwryXJ+iurzobZ4azTqfmKjsJpB4+wii8wwoER2OXjD03/rqDhx3TNLN7a6veX1zFN+4dlnJ64eHLAwP2hBl28fG/KUdslR7+8KWovcF04VS7ao188+Q641WcOFcEOdjeCjQK3hQeCsJNCCBmhHogm1TUxMuvfRSfOUrX8HChQsbEPfUW+ru7saPfvQjWap9YGBg3MUU6HPuceCGSaCuCVCg1/XxMXgSIAESIAESIAESIAESIAESIIE6JpBEUorz3+P3U+4i8raC2CYVaq7yzWYyppTn5gGlrUvN2pYIoms4VPmiB8zQH0mjN5ryPKdjObJUuyjZ7kX4lrOwKsT5aMa5l7R58aJCb28S3T0JJBL5cpb2fG1TZL84n24SkXGetgAXj8KkqaIdOUTm5aFFAGj7Df1hKzL4+0t3oavT3z70/YM6vv9vi/DKhvEtZhMjNoQ8z2YK4jwYDkhpLr7irdGiCMZKtTeKONd0A1qDlmov9QxToE/36eb3SWBuEZgVgT44OIjPfOYzuPfee4vSbm9vl9non//85+dEyXIhzm+++WbccMMNk8T5GKBzzz0Xt912G9ra2ubWE8rdkgAJ1CUBCvS6PDYGTQIkQAIkQAIkQAIkQAIkQAIkUOcEnsNzUp53o7vkTvQhIL5ZQ7D0Ja4pmKYt+5xnsu6ybVVHweK+MKI53fUabi5M6wZ2NA/DUsrvVW4NCXFuwBGNumdwqHltNON8iprnU6wvSuL39CbQ05NEOu2vSC61bFvMRnsMEAJ9upEdzTifonJ/ySmCnQ5inTkEYpZorD7putNOGsbFn+lBJOzvGWVzKm69swv3PlL4nXsqKcS5jbRInwekLBe9zUWP80Cw+DMbyKZlj3PNrM6ZTHcOlX5/LorzMWYU6JU+PbyfBBqLwKwIdIFw48aNuPLKK2V/71Jj2bJl+PKXv4zPfvazDSfSRY/zt99+W0rzW265ZV+p9mIszjzzTPzgBz+Q5e05SIAESKAeCFCg18MpMUYSIAESIAESIAESIAESIAESIIFGITCAASnO/4g/Trml6GYVsc0KFB9ae4s+5yLrXJTrdjsCloKle6K+lW8fW9dQLWxrHkFeZsy6G3bKhDmQh530AcYUS2p5HarIOM97e2kgkzXQ05OSGef5/MzGKrahqw7a4oUy7VEXberFewci6zznwW2r80KIz8sgHM1OeWifPH8vPnJOP3S9jIfNxWNgmgru+l0Hbr69U2acJxOFTXQsbJXZ5l1L20vOEshmZKl2zahOFQAX26noEk03oWniJYAJjB3Aw3spFcUyWzdToM8Wea5LArVJYNYEusCRSqXwk5/8RPb7Huv1XQyTyEj/4he/iEsuuQRCqtdzj/RMJoP169fjX//1X6d8eUBwECXtxQsEIhtf/D0HCZAACdQLAQr0ejkpxkkCJEACJEACJEACJEACJEACJFDvBJ7Ek1Ke96Gv5FYCexUpzoN9k7N7y92/kLgi6zznQeZG8hqW9EWhepCtU8VpKw62NQ8h46IPumPYslS7NTizGcOit7ko1a4a3sR5IpkvZJx3p2DZPgMrAjMcKEjz9riDwBT9zcduNUWfcwvIlOn0HdE8vT2O+LwUYpERV4/fTAr0W/+rDd/7URtUTd1Xpr11Xunfxeu5rMw41w0feh+42v3MXiTKtAt5Dkx4xuaQOBeExU/GtVc9O7OwZ3j2q6++GlddddW4VcQ/r127doZX5vQk0JgEZlWgC6QiE/upp57CV7/6VTz33HPTUv7gBz8oZfqpp56K5ubmaa+vhQts28bWrVtx++23y1Lt27ZtmzasY445Bv/8z/+MM844A6qqTns9LyABNwTE521kZASmaWLsuRQvspQara2tOOigg+S3Q6EQ4vG4m2V4DQmAAp0PAQmQAAmQAAmQAAmQAAmQAAmQAAnMLIEe9Ehx/ixKSx/FEn3OFUS3VC7Oxe+VhDhPpryL59kW6FKcD+ThCPs7E8NBoUy7EOemCwtdJIah4Sx6epOyVHs1Rjw8Ks5jTrHq6ZNCEBUHRIVz0efcKQOjHQ7Dam1B07wkmkN7y9raX53Tj0+ctxfBYBkLuljBMBTcckcn7l5/BLqWdSDaFC55l57PFcR5fupseRfL1sQlQpyrugllDovziT8VKdBr4tFkECRQMwRmXaCPkRAS7/rrr5fSeKps9LHrRVb6eeedhwsuuABr1qxBLBarGagiECEnd+zYgf/+7//GL3/5SzzzzDOu4hOZ5pdeeimuuOIKzJs3z9U9vIgEJhLI5/N488038eKLL+Kll16Sf27ZssXVyxvT0Vy5ciUOPfRQvOtd78KRRx6JY489FsuXL0ckEpnuVn5/DhGgQJ9Dh82tkgAJkAAJkAAJkAAJkAAJkAAJVJ3AeqyX8nwEpTN4Qz0KopsUBIYql+fZrAlRsl304a5khAwVS0QJd6fymA6Mw4KD7S2lM9CthAGr34Bdbrq0y80qtoKxjHPF8ibO+wcyskx7X1/a5aqVXdYSLfQ3b4m6l9JCmousc8v9LTDjTTBa2tHUkUBroBuqh/4BJ68ZwaUX9iAueqRPGLajYGd3FA8/tQhPvdyFPf0FCd7SlMfxR/fhjBN3Y+XBI1CL1CHP5jTcuf7deHrDISVhihLtQpwHcpnKgNfI3VKcayYUZe5mnJf66UOBXiMPKcMggRohUDMCXfAQbzEK0SdKSkzVG30iOyGdRab22WefjbPOOgtLliyBrnsrjVPJuQwPD8v4H3zwQfz617/Gpk2byppOvAjwne98B6effjqzzssix4vFZ6e3txe///3vceedd+KRRx5x9SKKn+ROOeUUnHPOORBVIg4//PBZ+Qz6uR/OVRkBCvTK+PFuEiABEiABEiABEiABEiABEiABEihGYDu2S3H+El4qCUjNAbHNKiJvVS6pLVtkneeRTrvvLT7VyWm2ggU74oh7c8wlp86YwM55AxC90A8cdtaCJbLOR/yJf2IAIsN/LONcsb1VEe3dI7LNUxgcmnlBKwqdtsdstMWAWMi9Bc+O9jkv5/2JfGs7jJYONLWOoFXfDV3xXvJ80YI8/vHyHVjYtb/fuBDnjz07Hz+4bRXe3jl11cyF89K48vOv4bQTe8aJ9P6RGG6+92Rs653c61w1DYSEOM9W54WGmf6JN9fFuZufhhToM/0Ucn4SqC8CNSXQx9Dlcjncddddsjd6uRJazCGE+sknn4zTTjsNq1evhsiY7erqQjAY9O10ksmkzDDfuHGjLEH/8MMPS3nuZYj4/uEf/gEf+chHmMXrBeAcvkeUYxcvm6xbtw6PP/54zZBYtmwZLrroIlx44YVYunRpzcTFQKpHgAK9eqy5EgmQAAmQAAmQAAmQAAmQAAmQwNwg8CAelPI8i9IlpMM7C1nnetKNLpqaWyZjSnlulpNuPNWUjgMra6FpSycOai+zcfY0R7x7QMPgsr1QgoV5HcuRpdpFyXa498SuHyTFVKHnAlBzAYjs83KHeDFBlmnvTkD0Op/pEdQdtMcKpdpDAfer5UfFec5l4QFbD8AYFefx2BBa9N0Iqf4I6Csu2YX3Hj8iy8wPDIdw1Y/ehceeW+B+MwBOPGYvrv7yi1jQWXhZ4bW3F+Env3nfuDmEOA9m0zLrvBEGxbn7U6RAd8+KV5LAXCBQkwJ9DHx/fz9+9rOf4brrrsPAwEDF5yFEtRB7or94R0eHzJJta2ubdt7du3dLWb59+3Zs2LABL7/8si/xiDL0X//61/H5z39exsNBAm4JdHd34+abb8YNN9zgy7Podt1yrxMvswiJLloSiDLvHHOHAAX63Dlr7pQESIAESIAESIAESIAESIAESGBmCbyBN6Q4fx2vl1xISxWyzsPby5e5Eyc1TBupZB6ZrH+S2zFNiK9sUsfex5fgA8elXPXbdkv2sZeiiB23G9EWA9ZQQZw7ef/NuWqo+zLOgfJZ5w1rVJwnkc547yXvlks0tF+ca2UkyIsW8aJUu9uK92Y4ArO1A/mWDsRCQ2jVdyGilm4v4Db+A687cXUCl17Qg6wRwJe/fQI2vd3iZRocunQEN3z9WczrMHD348fgidcK5dtVy5TSXMjzspq7e4pi5m+iOC+fMQV6+cx4Bwk0MoGaFuhj4IUs/NGPfiSzbP0Q6bN9oEKcX3755TJDd+HChbMdDtevIwKpVAo33XQTvv3tb9fVZ0E886LKwpe+9CXEYrE6Is5QvRKgQPdKjveRAAmQAAmQAAmQAAmQAAmQAAmQQIGAA0eKc/GXjdIpwJGtCqKbVWg+VAAXfc5F1rntl3u2bdhCnluF+If3hPHcHSvwkdNHsHiBP5nX/YM6/uvhFhzzv95AVBmBLcyvz0PNawVxnisjffuAGDJZQ5ZpFz3O83n/45u43eZIIdtcfJUzxLmnbED0Ondc3Go0tcj+5kZzOyLaMNr0nYhplSfClYr5i5/agweePhR/+FN5mecT5zvqsEFc/MmduOOx46HYVkGcZ9JQHJep9uVArfK1qmZB04w52eO8/Fdaxh8OBXqVH1YuRwI1TqAuBPoYw3rJui115iL7/ctf/jI++9nPMuO8xj8YtRieaBfwla98BQ8++GAthucqpvPPP19mzYvPAkdjE6BAb+zz5e5IgARIgARIgARIgARIgARIgARmloDINhfiXGSflxr6MKQ4D++uVBtBSl0hznOiZrdPQ2ScC3l+YAl1IdAfu+UQLG5x8Im/7IOuubC0U8QjJO9d93Zgy24FJ536Gppa/S27reV1qNkAxJ9eRiKZG804T8Gy/WNbPBYH7XGRcQ7Ew+VzFdJcvHswXcV+R1Vkb3Mhzs1oE4JqGm36DjTre7wgKuuejNWC3pH5Zd1T6uIjDjexqEVBKJuWEr3eR0Gcm1CUCXtxAKX8x6GucFT8EzCpwxnWcdW//aGu9j0x2KuvvhpXXXXVuH8t/nnt2rV1vS8GTwKzRaCuBPoYJNH3+fbbb8dPfvITvPrqq7PFzvW6733ve6U4/+AHP8ge566p8cIDCTz11FP4m7/5G9k+oN7HCSecgB//+MdYvXp1vW+F8U9BgAKdjwcJkAAJkAAJkAAJkAAJkAAJkAAJlE8gh5wU5w/ggSlvjm5REduiQKmwCrjjOEgmDSRTFU50QLSOZcly7U6RNPbkYAh/uO1g7Hk7ive/dxgfeN9wRaXcn38ljl/d246m1hROPuPPvgl0LadDywagGt7E+dBwFj09SSnPZ3qIlxBEf/P2OBAOlG9KRaV+kXVuTOP37WBQlmgX4twOhqEpebQHtqNV757pLcr5TVtHb2IJDDvoy3qhgIMTliUQD830iw2+hFtykrkqziuW5qYqpbkzsv8zfvUt62f2sGZ4dgr0GQbM6eccgboU6GOnZJomnnnmGdkL+je/+U1NlbQWGbZ/9Vd/JfubH3nkkVDVMprMzLnHkBueisCGDRvwuc99Tj7r5Y4TTzwR7373u7Fq1SqsXLlSVj446KCD5DShUAjxeHzaKZPJJHK5nLxux44d6O/vx6ZNm7B161Y8/fTTeOmll5BIJKad58ALhET/+c9/jne84x1l3ceL64cABXr9nBUjJQESIAESIAESIAESIAESIAESqA0CL+ElKc+3Y3vJgAL9CqKbFIT2VqyPkM2aUp6Lnue+DMcplGs3S2fz5rManvzP5dj6chs0zcGH3j+IvzguUbZEF5nnQp7ffX87DEPB/MUDOOmM1xEKe38RQGTpqqJMuxDnpuYJSd9ABj3dCfT1+5sJXyyYcHBUnMcc6B7CFcUGRMZ5bprjN6OxfRnnjioWctAR2IZWfTfUidnOnqi5uymZb0Ffyp/s87EVV87P4pDOrLsAauwqKc5VE4o6tzLOK/7Jl9LgDAfg5Cb7Ggr0GnvIGQ4JzDKBuhboB7ITvaGfeOIJ/Md//AfuvffeWZHpQpp/+MMfxsc+9jEcf/zxCAb9eRtulp8RLj+LBPbu3YuLL74Yd999t6sohJj+xCc+gTPPPBOHHHJIVZ5B8SLLzp07cd999+Guu+7CI4884ipWUc79xhtvxLx581xdz4vqiwAFen2dF6MlARIgARIgARIgARIgARIgARKYPQIJJKQ4fxSPlg7CBmKbVcQ2VayPYFkOkqk80mnTt00XK9debHLHVvDifYvwysML5bdVxcEJ707ig+8fRMBl9rQQ5g/+oRWPP90E2ynwWHn0DhxzwptQ1fIzsBVbwVjGuWJ5MNEAevckZY/zwSEfGtFPcyqiPLvIOBf9zRUPj4PpFHqci6+phtHcWhDnTa37LmsL7ESLvhsBpZBsU63hOAr60guRyk+fDFROTF1xA8celIJWR7lvqmpB1UyIP8eNBi7V7uExH8/GVoBhHfawDoz+zCj2nFCgl/Pp4bUk0PgEGkagH3hU+XwemzdvxqOPPorHH39cCr2BgQHfT1MI81NPPVXKypNPPllm9jLT3HfMc3ZCUULrhz/8Ib761a9Oy+CCCy7AlVdeOevVDkTMolf7ddddh1tvvXXauL///e/j7/7u76B4+b/9aWfnBbNJgAJ9NulzbRIgARIgARIgARIgARIgARIggXoh8Byek/K8G6XLYAd7FcQ2KwgMVKyRkE4bSKUMmNM1unYL0LYLWeeW+yz27s1N+P3PDoWR2y+rW5pMnHbyCN59dArhEiW1TUvBqxuiuP/RVgwKEXbAeM8HXsOSFXvdRi2vUywhzgsZ54pdvkG1bQfdvUmZcZ5I5sta28vFraJMe8xBc6T8lwTEeqKifno061xk8BcbtqbJEu1CnFuR2L5LWvQeKc5DaspL6BXfY9kaBozlSKW9veBQKoBowMIJK1KIBNw/vxVvxuMEqmpD1QyK83L4ZUS2uQ4n4+65oUAvBy6vJYHGJ9CQAn3isdm2jcHBQbz11lt45ZVX8Pbbb8uy0+l0WvaUnkquC0l+2GGHyVLXohS2yOoVJdlXrFiB5uZmir/G/4zM2g7Fcyqyyacq3S7Ksn/729+W7QJq6eUN8ZkTGelXXHGFLPdeahxzzDG44447ZHl5jsYiQIHeWOfJ3ZAACZAACZAACZAACZAACZAACfhLoB/9Upw/gSdKTqwaisw4j7xZuTgXZdqTyTyyouG1T8Nt1vnE5Yyshqd/vRRvPtcxKRKRkd7RZmLRgjzmdRgIBoWkDqJnbxB7+nRY1mQWi5f1Yc37NiEccSexFVOFngtAFeJ8imzUUpjyhlXob96TRDrjvWS8m2PQ1EKmuRDn0ZCbO4pfI7LNRbn2Uu9NWKFwQZy3dsDW91dVjet9slR7RB32vngFd2qagiPXzIcVaMfDD1jI57y9PFAqhIDu4ITlSTSH/PtcVLDdorcWxLnIOJ9QMaJBM84r/mknPtNj2eYi87yMQYFeBixeSgJzgMCcEOhz4By5xQYkcMMNN+BrX/tayZ2Jcu0//vGPsXr16prd/fPPP4/LLrtsypcAvve97+Hyyy/nyyg1e4reAqNA98aNd5EACZAACZAACZAACZAACZAACTQ+ASHNhTwXEr3UCO0qZJ3rI+UJoGLziYxzIc9FBrIfw7EsCHnuVDBh/+Yo/vjvyzGYiVYUUlgz8J4zXkPn8qFp51ENbV+pdqB8rpmsge7uFHp6E8jnZ1a4BnUH7fGCOA+OT7afdp8HXpAdzTg3SiRYm7Em5EfF+YFMItoQWvVdiGv+V3V1s4F4SxBHHjcf7QvbsGevjrfeNPHaSzmYhk8P8WgQtSzQKc7dPCkHXJNTC9nmKe8fGAr0MpnzchJocAIU6A1+wNxefRIQFRMuuuiikr3PRWWEW265BaecckrNb/Cxxx7DhRdeiG3bthWN9eyzz8Ztt92Gzs7Omt8LA3RPgALdPSteSQIkQAIkQAIkQAIkQAIkQAIkMDcIiDLtQpyLsu2lhpoWvc4VRLaVX1J84py5vIVUMo9c3qfy1LYD2zLhmJXL46Wv9aPv/gh+1v0XyNoBzw/AX3f9CSuP2YktK1pQSq2qeSHOA/LLy0gkc6MZ5ylYtk8sSwQSC41mnMcdqOU7/n2ziiMXGee5EuFKad7SDjPeMi6SoJpCm74TzfoeL6gqvmfeohhWHdeFzqWd2LHdwa5thQz/bNrGqy/nkZsDGegU52U+RiN6QZyblf/MpEAvkz0vJ4EGJ0CB3uAHzO3VJwGRuf2hD30I3d3F+1/ddNNN+MIXvlAXWdvT9XJvamqS5d5PPvnk+jwsRl2UAAU6HwwSIAESIAESIAESIAESIAESIAES2E/gUTwq5XkCiZJYItsURDer0NKVkRO/i0kmDSRT/pUX91quvdhOwkkD7/7dVoSG8vj94ErcsWd12RI9rBr4y3mv4Kz212GFgKePXoBkZHzmqZbToQpxnveWkTo0lJU9znt7k5UdiIu7W6I22mJAa7SyDGtT9Dm3Cl8Th60HYLS2I9/cDjs8PvNfU/JoD+yQ5dpnYyw7vFWWal+4vAObNuSx7c3xz65pAq+9kkNyxN8XGGLBQg/0sO7vvF4YziVxXsG7IQW0eRWOEOcJb5/tUudDge7lyeU9JNC4BCjQG/dsubM6JnDrrbfKrO1i48Mf/jD+7d/+DV1dXXWzQ/EiwAUXXICHH364aMzr1q3DxRdfXDf7YaDTE6BAn54RryABEiABEiABEiABEiABEiABEmh8AtuwTYrzl/Fyyc3qI0B0k4rw7oq1ErJZU8pz0fPcl2HbsEW5dsun+QAs3jiIdzy+S4bnQMHLySW4vec4dOfHZ0OXin9hcBj/u+sFrGneDmU073zj8ja8saRZ3qJlRba5DtXwJtf6+tMy41z8OZNDUYD2mI22OBAPVSbORTX99GjWuTNhKiscQb61A0ZzOxx9Yha+g47AdrTou6EpE3psz+TmR+c+4th5WLWmCx2LWrBlo4EtG4r3sRd72rIpjz09lVc/OHBbC1sMHLM4VVG2f6WYKM7LIJgczTbPV55tXmxVCvQyzoKXksAcIECBPgcOmVusLwKWZeFb3/oWrr322qKBX3/99bJneL2NqXq6f+Mb38A111wDTdPqbVuMtwQBCnQ+GiRAAiRAAiRAAiRAAiRAAiRAAnOdwAN4QMrzHHIlUUTfVBHdpECtMFncskTWeR7pjE8S1MGoODeF5fZtKJaDo9bvxPy3hsfNmbRCeGp4hcxI35FrK7peZyCJ09s249S2zWjWsuOu2dMWwUvLFwFGEKrp7fdLItO8uzeFoaGMb/stNpHou90WK/Q3D3urKj9uWpFtnrKBie84GE0tsky7EOfFRmtgJ1q13QiopZ/PmQARDGtYtWa+LNXeOi8uM863bMzDzE/9oPX3Wdjwmvig+PdAvnNxBktaq7v/MaaKYkPTTajqhM+sAyj+bXEmjrCsOSt+Lcgc7W0+4u2FmHKCpUAvhxavJYHGJ0CB3vhnzB3WGYFMJiMF+Y033jgp8oULF+Kee+7B6tWr62xXwFRl6UX2uRDskUik7vbFgIsToEDnk0ECJEACJEACJEACJEACJEACJDBXCWzBFinON2BDSQSBAVGuXUGot2K9hHTakFnnlkhD9mE4lgVRst3xab4DQwpmTKy+5y3EhktkGkPBkBnBnnwT+o0Y8o6O+YERdAaTaNdT0EqYxUwggOeXHoxsoDwjbdsOunsS6OlNIpEoHpMPSOUUkWBBmgt5rntz/ONCydqFUu0Htrh3VEUKc5FxbkWbioberPfIjPOwmvJra67mae0IyzLtR63pQrQpVMg435hHWtj/6YbjINgbwMaX2rA7vH26q119vyO3AGtWDEJt63V1vV8XUZy7JJnW4AzpcHI+fFhcLkmB7hIULyOBOUKAAn2OHDS3WT8E+vv78alPfQoPPPDApKBPOukk/OIXv8CyZcvqZ0OjkW7btg2f/OQn8eSTT06K/ayzzsLtt9+Ojo6OutsXAy5OgAKdTwYJkAAJkAAJkAAJkAAJkAAJkMBcI2DDluJc/OWUyJIVulyUaxfyXHHhDadiaBg2kqk8slmfylrbDmzLhGP6NF+R4OMDWbz73q0IZn3KlB9dw9B0PL90OZKhsKvHLp+3pDTv7kkik6kw/X+aFZsi+8W5q+CmuUgIc1Gu/cBjt4NB5Fs6ZMa5HSzOIK73SXEeVcdn//sR01RzLFzWtC/jPBDSpBrGJukAACAASURBVDQXXyND7j4AwWwawUwarW+egNzLZ+GeFf8PplrZyw6Ko+KcbZeg5bAXMXT4fTONQM4/F8R5xa8DWQowosMe1gGn4tnKPlcK9LKR8QYSaGgCFOgNfbzcXD0SmEqg17NobtR91eMzVo2YKdCrQZlrkAAJkAAJkAAJkAAJkAAJkAAJ1AqB1/G6FOdv4I2SIQX3KrJce7C/cjGUSoms8zz8ShIXGeei17mP1bGLcoi+ncBxj+1E0PBX0rsV6EKWC2ku5LmQ6DM52mI22mOAEOh+DFP0ObcKX2PDjMZgjIpzRy2eqRvRhtCq70Zc6/cjDNdzHLKqHUceNx8r39Up79n2liHLtQ/sdcc9kM1AyHPNyEOxA5j/3BfR/MYH8PK8R7B+0S/gVPAGyrF7z8T7dn0MyeVPoueEH8PRZ66Mu6I40DQDqib2fcCz0ECl2iv+iZbR4AzrcDLVyzYv9iBToLv+ePNCEpgTBCjQ58Qxc5P1RKBRRXOj7quenq1qxkqBXk3aXIsESIAESIAESIAESIAESIAESGC2CGSRleL8QTxYMgTFgMw4j72hVhxmLm9JcZ4/sG53JbPa9mivc3fZwF6XstMmzL48In1ZnPhaLyI5dxLV7XrTCfREIlfIOO9NwZ7YLNztIi6u01UHbfFCmfZo0MUNLi4RL0mIjPOUBTij/tVobpUZ52ZTa8kZgmoKbfouNOvVK1GuKApWrenCkcd1Yelhhdh27TBlxnnPLndVB/RcVopzPb9famvZZixZ/w8I9x8OGyaem38Hnl7wEOwyza3qAGv2vAfH91wI3Qkg1/Y2dp56DczogIuTKO+Sgjg3oWpi340nzstEPxmeOLyEBns4AIjM8xoYFOg1cAgMgQRqiAAFeg0dBkMhAUGAJdz5HDQCAQr0RjhF7oEESIAESIAESIAESIAESIAESGAqAi/hJSnPt6N0T+bQ7kKv88BwZYLIcRzZ5zyZ8qncuOPANi041sxmnTuWLcW5NVCIO2jaOP61XrQmKyvBPfFc0sEQnl+6AjldH/etoaEsunsT6O2d2X7f4UBBmrfHHQR8TKIV2eaiRbhw/o6mId/SLjPOrUis5KOpKXm0B3bKcu3KTJcUGI0i2hTAquPmY9Xx89G5ICr/7d5eS2ac79zq7pnV8jmEhDjPZSftLTS8BEseXQs9NQ8Rqxfv7f8CXurYiv/zznci6bLvfdww8LU//xkn9y7EHzvWIakvgxnbi52nXY1cy07ffthRnE+DMqvCGdHhpMZ/Vn07gAomokCvAB5vJYEGJECB3oCHyi3VN4FMJoPLL78cN95446SNLFy4EPfccw9Wr15dd5t8/vnn8aEPfQjd3d2TYr/44otxww03IBKJ1N2+GHBxAhTofDJIgARIgARIgARIgARIgARIgAQalcAIRqQ4X4/1JbeoZoDYZhWRrZWJc7FANmtKeW6Y/mSJO5YFUbLd8av+ewkK1rAh5blzQLa8yAB+55Y+LNnjr9DubWrBa4uWwFEKvPv60+jpSco/Z3LEw6PiPOZgdGlflsuKPucWINBZobDsbS4yzp1A6bR2IcvbAttluXZNcZftXWmwHQuiOGrNfBy5pguxpkJsgwMWtmw08NZmdy9JqKaBUCYFUbK91BgT6JFkFCf2/384JPWfgA70nxfCfy4/GP+1fTmG8sXZhDULf7l0O76wazPm3Z0FTGB35HQ81vlTpJpM3wR6I4vzin+KiX7mCa0gzo3KK3FU+tyWup8CfabIcl4SqE8CFOj1eW6MuoEJWJaFb33rW7j22muL7vKnP/0pLrrooroiIN6SFoL8iiuuKBr3N77xDVxzzTXQNB9f0a0rQo0XLAV6450pd0QCJEACJEACJEACJEACJEACJAA8i2elPO9BT0kc4e2KlOdahY7YsmwpztMZn2SoLNcuss79LZ8+EYSdtWD152GNFI97QX8aqzfsRcVS7oCFNyxYjF2tbegdLdM+NFRaxvrxHLdGC6XaW3zqbz4WkxDmolx71gLMWFMh47y1A5iGVqu+S4rzgDo5e9uP/U6c46BDW7BKiPPjuqCqhZNMJWyZcb5lQ35fqfmp1lZNE8FsCsHM9C85BJLzsXj9t3DUrvU4uf/LwDIAlwFYVFjBhoKeVARvJZqwIxlDxtRwSHMCy5qSWBJLQZTWl2MPAJGztAl4vnUtXlz0Sew87Z8qykAX4lyUaRfl2hutVHvFn9H8aLZ5ovayzYs9mxToM/HTgnOSQP0SoECv37Nj5A1MQGSfX3LJJUV3eP755+Pmm29GW1tb3RAQWecXXHABHn744aIxr1u3DiILnaNxCFCgN85ZcickQAIkQAIkQAIkQAIkQAIkQAJAH/qkOH8ST5bEoSUKWefhnRVrJ6TThpTnlk9Z4iLj3DZntly7sKamEOci6/yAls8TgQVMG8dt2IuOYX9kbyIUxv2Bdry1N4tEwl3Ws5dnWlUdtMdExjkQC02xQQ+Tm6LPuTWadS7LtLfDjLdMO5Poby5KtYfV5LTX+nHB4cd0SnF+yKr2fdPlco7MON+8IY+8SJ2fZiiWJXuch4Q4d6a/Xkyn5mM47Pefxwdf+z/oXP4i8BUA0+MpHskIgJuAkT8fit8e/s/YcNa/wwwPTRf2pO+LigOqZjScOK/8pxeApA5nWIeTr91s82IHToFe9seAN5BAQxOgQG/o4+Xm6pXA008/jTPPPBOJRGLSFpqamnDTTTfh4x//eF1sT2Sf//CHP8RXv/rVovGK/dx33304+eST62I/DNIdAQp0d5x4FQmQAAmQAAmQAAmQAAmQAAmQQO0T+CP+KOX5AAZKBht9S5W9ztVcZfsxDEuK82zOpyxxmXVuQvQin8lhJUyZdW5n3MU9bzCDNRv2Qq3wBQGhse/OxPBCwhftVxRRUB8T5w5CAX8piu2LjPOkEkBOiPPmdljhQg/xqUZM65MZ51FteLpLK/5+IKhh1ZouKc4XLmvaN59w32MZ56nk9M+XYttSnAczKYi/L2vYGt77u3fgnO4fA1fuzzwva44DLx4E8F3g0ehFeOj8bXBUd33a5RQKpDQvZJwfsA8HUPx9r8Lz9rzcWPEnSGSbj4pzL+vXwj0U6LVwCoyBBGqHAAV67ZwFIyGBfQT6+vrwmc98Bvfff39RKieccAJ+/vOf4x3veEfNU3vsscdw4YUXYtu2bUVjPfvss3Hbbbehs7Oz5vfCAN0ToEB3z4pXkgAJkAAJkAAJkAAJkAAJkAAJ1CaB3dgtxfmf8KeSAepDCmKbFIR6KtZPUpynUnlU6JQLsTpOoVy7yDqfweEYtuxzbg25F5BaToeWC2BZ7zAO7+2uqJT7U5kg7ksG/WE2gVM0tF+cazOQSCsyzpPBCNLNHcg3t8PRp7fzEW1IivO41j+Dp1qYurkthFXHz8eq4+ajtTM8br23tuRlxvnQgAsR7jiyTLuQ56rl7XnULAcfuXsAx57+GvAen7b+CvDnO1fhjo+2wwi4OGAhzlUTqm5CaRBxXvlPLQBprZBtnq3/1pwU6D59tjgNCTQIAQr0BjlIbqOxCEzXM1zs9txzz8WPf/xjLFsmmv7U5nj++edx2WWX4ZlnnikZ4Pe+9z1cfvnlUETdI46GIUCB3jBHyY2QAAmQAAmQAAmQAAmQAAmQwJwk8Hv8XsrzJEqXxo5tURHdpEBxl3RdkmMuL7LO88iLBtg+DNHjXIhzxxcTXzogazAv5bkj6o9PM0RmrpoLQMvqUM1CP2TFcXBw3x4s7y+/H7rY2lOZAB5KBiF0pp+jOVIQ562x6fflZV1R5TwZbcFIUyHj3M0IqSmIPueiZPtMjwVLm7DquC4cuaYLofD43tXbt5qyx/neXnciPDBaql013b9gUWx/sbSBLz33CrouSAIxnwjkgMH/iGLdUe/ESFNoyklFtrnoc64ojZFxXvEnxlSBhAZ7WAecimfz6UArn4YCvXKGnIEEGokABXojnSb30lAENm3ahL/+67/Gyy+/XHJfouz597//faxevbqmBLRt27Is+xVXXAGxj1JDZNDfeeedWLVqVUOdHTcDUKDzKSABEiABEiABEiABEiABEiABEqhHAtuwTYrzl1H69zHBvYos1x7sq0wc2baDVMpAMlWZXNzHWZZrtyAE+kwOO21KcW6npl9HsRSZbS6+FKtIlq/jYEFiBEf07ILusqy3END3p8J4PqPDP8XtoD1eEOfx8cnWvqE0HAXJ5g70x9thRfeXQp9qAV3JozWwU2adKz7uttiaK97RJrPNj3j3vEnf7tltyozz3TvcivOMzDjXDH960nf1pXGZ+gKC75n+mSvnwIwXNfwo8W7s6SxeNp/ifAJNkW2e0OGk6z/bvNhzQoFezqeH15JA4xOgQG/8M+YO65TAdL3Dx7Yleoh/9KMfxde+9jUceeSRUFUXJYdmiImIeePGjbjuuutw6623TrvKd7/7XRm3pjXm/3RNC6CBL6BAb+DD5dZIgARIgARIgARIgARIgARIoEEJ3I/7pTzPo7j0U0wgtllFdEtl4lzgy2RNpJIGDNOnrHPTlL3OZ9KxOpYDqz8Hs3964a+aKrRsQGadKy4yVIOWiSWD/Yju6cXGkRFsTqcxOFp+Pq6qOCwaxcpoDN12HH9IBzBi+/P7L10rSPP2OBAO+KfjD/yIOIEgEk0d6I21ww66s/NClrcFdkhxrinT867kI3nkcV046vj5WHpY66Rp+vZaMuN821vuYtDzOdnjXPzp51g6PIIvLXsJ2iJ/z8jeo+Dmt4/BW00t48JtJHFe8U8rSwGSokx7AI74+wYeFOgNfLjcGgl4IECB7gEabyGBahEYHBzExRdfLLO03Yyjjz4an/70p3HGGWdImR6JRNzcVtE1+Xweb775JtavX49f/vKXePzxx13Nd9555+HGG2/E/PnzXV3Pi+qLAAV6fZ0XoyUBEiABEiABEiABEiABEiCBuUxgC7ZIcb4BG0piCHUXss4DQ5UJJMuyZa/zdMZdJu+05yKzzk04lj8ivtR61rBRKNc+TZl5Na/tyzifNvbRC0RCRm/fXry6eSN29fZMeVs40ISW6GJEAs1upy96XTg4Ks5jDvQZyuvQYjEkmzrQHW2HobhfREjzFn03gmqmoj1OdXMkFsCqNV1YtWY+5i2aXBN9ZNiWGedvbHSXQa7lcwhl09Bz2RmJ+QizH5855M9QfS6r72SAX20+Ai8ECr+fpDg/4PiyGpwRDU5qfBn/GTngGpmUAr1GDoJhkECNEKBAr5GDYBgkUIrAhg0b8LnPfW7KPuKl7l25ciWOPfZYCLEuyqV3dnZixYoV+8S6yF4PBoMl4ZumiUQiAVGSXXxt3boVQ0NDeO211/DGG2/ghRdewNNPP1324Ym+7bfffjtECXqOxiRAgd6Y58pdkQAJkAAJkAAJkAAJkAAJkEAjEbBgSXEu/io11Bxkn/Po25VnPKfThpTnlh+9yR2nIM5Nf0taT+RgZy1Y/XlYI1MLf5FtruV0qEZ5si2Xz+PF11/DxrfeKOvRiofnoS26BJoaKPM+W2abi6zzmRqh1lakhDiPtCJdxvE06b0y4zysJmcqNHTMj8re5qJUe7xl8u8E0ylbZpxv3mjActHbXvQ2D2XSEL3OZ3IcF+nGXy3ZAsXnKgGOAfxm++H4kzmvIXqcV/Z6DwB7NNt8RIdjVP4zbyafCb/nPjiUw4U3PeX3tFWd7+qrr8ZVV101bk3xz2vXrq1qHFyMBBqFAAV6o5wk99HQBEQf8YsuughPPPFE3e9TyPNbbrkFp5xySt3vhRsoTYACnU8HCZAACZAACZAACZAACZAACZBALRP4M/4sxfmbeLNkmOGdCqKbVOgV+kzDsKQ4z+bKsKlTwBM9zh0hz/0Q8VOsIzLORcl2p0Ryu2KL/uZ6ob+56T7DemzJTC6Lx555Fj19U2edlwoxEmxFR3wZdDU07aPWKsq0xxw0R2ZGnCuahnB7O7ItHejWYhguo8BATOuX4jyqDU27D68XLDm4RYrzo9bMh6pN1qyGCZlxLuR5Nj19NQPVNGWPc1GuvRrjXU29+N8LN0HV/T0/21Rw955D8Eqmbdw2lOkRVGPbrteoWJxnVThJXfY3n0sjptpYE03huFgaOhxEvruxrrdPgV7Xx8fga5AABXoNHgpDIoFiBLZt24bLL78cd999d90CWrNmDX74wx/ixBNPrNs9MHB3BCjQ3XHiVSRAAiRAAiRAAiRAAiRAAiRAAtUlkEFGivOH8FDJhbWUyDpXEdlRsZaS4jyZzPvTmrxa5dqTJqy+POxMceGviP7muULGueKhF7ll29jdPYKXN76KvuHuih6AWKgdHfHlUJXJ4k9THbSNivPo9I7dUxxaKIRIRwcMIc4RxF53Fc/lWhFtWIrzuNbnaW03Nx32zg5Zpv3QozpKXl7IOM8jMTy9NVZsC8FMWmadl3yzwk1gZV5zRLwfn1z0OgL69DGWM7VlKbi772C8mmyXt9WTOK/4p5Mzmm2e0OHk5la2+RGhDNbEMlgcyMMKNSEfXwQj2on5X765nMen5q6lQK+5I2FAdU6AAr3OD5Dhzy0CmUwG69atw7e//W0MDAzUzeZFqfhLL70UV1xxBebNm1c3cTNQ7wQo0L2z450kQAIkQAIkQAIkQAIkQAIkQAIzQ+BFvCjl+Q7sKLlAZKuK2CYFaoWtnHM5C8lUHvlpeoa73anIOBcl2/0x8cVXdQxb9jm3hoyiF8j+5vkAtKyQ1eXrO1HCvndPEr17Uugf7sXeROnsf7dcxHXtsaVojizYd0sosF+cB2cooTbY1CQzztHWgV15Bbtz7iMOqSnZ47xF95Z5P91Kmq7iqOPn48jjurB4Rele8W+/aciM84E+F5URbFtmnAtxLiR6tUdXMI0vLnsZ8UAZbyi4CDJrabi1ZyV2pyf3gXdx+6xcUv4nb0KYeZFtrsEZ/v/ZexMoOasy///7LrV39b4lZCVLJ2myJ4RFBAWB3/z84+iAygRxHJXM4OgM48gIOoOKgx48wgFmHEDGnyAIIiMDYiAQEFkmREJCCJJ09qWz9N7VXW8t7/o/91anl3RV11tVb1VXVT/3nDodrfve+9zPvVUk/b3f58ms/MGkLNbBSWtlA6v9Clb7EuUG1OA0xINnwZJGbteQgO4gcBqKCJQBARLQy2ATaQlTj8DRo0fxk5/8BD/96U+LWkhnwvnnP/957pxntdcFIee/4k29zS7RFZOAXqIbR2ETASJABIgAESACRIAIEAEiQATKkEAIIS6c/wF/SLk6OSTAv1eA90Ruv7swTYu7zpVIchE6Y7yFcp33qVw8t5LUvea1zZnjXM1Oje7ti6KzS0FHRxiWBRimhu7BA4hqAxnjSPaAR65AQ3AeqvzuhOO8woKY2zamjMtbUwNvXR2kyiocjwMnVECzaYqWBRXVrnYunot5uAkRrPagdai+eU2jL+Ua2o/q2LdHRccJO3nmLe44Zy/RsNPfkS0dN4hLMLFhzrs4yzfo6AQdcR9+fnwRokZ2Z9vRYCYYzJHjzFO0S7BimZdbKNQ68zHPcl+Up2mvl3UY7gqoQeY2T27wIgE9HztAYxKB0iVAAnrp7h1FTgTQ2dmJJ598Eg8++CB27dpVNESWLl2KG264AZ/+9KfR2NhYNHFRIIUjQAJ64VjTTESACBABIkAEiAARIAJEgAgQASKQmsBWbOXieQc6Unby7xMR2CtAyFEfjMZ0KGENmm5TUZ1o4yyLO84tPb9uXzOiQ+9RYYbHzsNSWXPRPO6CmEV9c9OyuNO8s1NBX190zEojah86B/Y5emxbps3B4ump05TnMpkoy1w0Z45z2e/HKRVcPI/Y3BpBMFEtt/N07bLg0MWKUQtqnFGB1jWNPFW7159aCO44mRDO24/YO+guXuM8Akl3PuZs9uPyhkO4pP4onPTnbAs14LnOOdmEU5BnchbOVRFQJJgDMmDmPFpB1uzEJM0uDWv9EbR6E989zG3O0rSbsnfC4UlAd4I+jUEEyocACejls5e0kilMwDRNtLW1YdOmTXjuuefw8ssvF5QGc5pfeumluPLKK/lr5syZEMWpVTunoMBLYDIS0EtgkyhEIkAEiAARIAJEgAgQASJABIhAGRPoRjeew3PYgi0pV+nqFhDYJ8DdmZuwZBgmd51HovaEyXTYLcMAS9lumVa6rlm/bxkWjB6Vi+ejm2AIifrmMVdW9c3ZJQKWpr2zQ0EkOl54tWChTzmGgaiz6cvnNDRg6YwZkBz8fZTs83HRnInnosuFHg08VXt/BtvM3OZMOHeLYy8RZL1xox6c01LDHeeLV09sXunpNrB/j4pD++0J4XI8ylO1S5qz6dJzXXO9O4q/nvUeatw51lcYCkQxXHji5Hwci1bkGpqjz+f2bTQUSkSCxWqbR6aO21wWLKz0RbjbvFIyYbgDQ25z++YuEtAdPco0GBEoeQIkoJf8FtICiMB4Aqqq4sCBA9izZw/ef/99bN++HUeOHMGOHTtyxnXeeedhzpw5WLlyJZYtW4ZzzjkHzc3NkOXiTnWU88JpgIwIkICeES7qTASIABEgAkSACBABIkAEiAARIAIOEngdr3PXeR/6ko9qgtc5D+zN/fI/S9XOXOeGE2J3odK1hzQunFvxEae8qEk4napdsDKX8PpDUXR0RrhwbpipHfimpfPa51E15OCOA/XBINbMnQuvK/e6zu7KymHHOQty0Eg4zrsy0JODcicXzr2isynHWTxMMGfCORPQJ2qDAyavcb53jwaeOz9Nk9U43FEF7Gexto/UH8VlDYchCunXM9EaGI7/7Z+Gl7pnFM1SM//UnRG6LgKstvmABMvI/butaMCkCWS2W8UafwQLPImLFWpFMxfOTTl1GYNUQ5KAXiq7TnESgcIQIAG9MJxpFiJQNASYuD44mPjLu67r2L9/PzRt/A3UQCDAhXLmJGcv5jInkbxotrHoAyEBvei3iAIkAkSACBABIkAEiAARIAJEgAiUHYETOMGF823YlnJtng4B/jYBrr7c5CpNM7jrPBa3mcc7DW3mOGcp2/NQGnt4Zitu8DrnxsCIhVpSJYgxVt88O+GZuc07uiLo7YnYOk+aEUPX4H6our3+tgYFUOXzYe3ZZ6PCO3GK5pTjCULCbV5bCyagsxYzE45zJp7bbQGplwvnfinF5Q27A53Rj6Vmb13ThCVrG9E0Y2LHdDRqYv8eDXt3q9DU9EIzc5oz4dwVd8bZneUSbT3GPrVXn7UHKys7ckrlfjgaxC9PLIRqTq7QnNu30BAy5jZXJFjhqWNu8osmVvsjXDj3CCYM15DbPGDfbZ7swJGAbutjSJ2IwJQhQAL6lNlqWigRIAJEoHAESEAvHGuaiQgQASJABIgAESACRIAIEAEiQASAl/EyF88VKElxCCpQsVeE70DuklU4rHLxPL00mX5nLNNMpGs3HKibPsF0zHFudKuJtPAWEmna4zJELXPRLR7X0dGloKNDgaJkYMsGUGwCuuR2wzOUpl0eEt/ZThyPAcdVQLO5LT4pBJauPSh1p9/0DHrUNPi423zJmiZU1ngmfNIwMOQ4VxEJpw9c1DVe49wdc/YyQwbLy6qrWzRw7YzdaAn0ZCyiM+f54Vglfn1yHiJG5mc/q4CTPJTzt5Ah8Nrm1oAMS5vcSwBOMbEzzkJvHGv8Cma5Et87akXTkNvcb+fxtH1IQE+LiDoQgSlFgAT0PGw3q0cdCoV4yuwPPviAv1hd6A996EN5mI2GJAJEgAgUHwES0ItvTygiIkAEiAARIAJEgAgQASJABIhAORI4jMNcOH8P76Vcnvc4c52LkHPMph2PM9e5CtWuqjoRcMvijnNLd8bBnmoqI6zzWudmxIBgCry2ORPOBSPz2sgDg/Hh+uaanl6gTRaTbsZ5Cve4Fnb0OGbqQHcFAtxt7mH1zaURFqfUhOtcsbktblHhjvMq2dma7tPnVHLhvHVtE2RXeoH0wN6E4zzUlz5w0dATwnmUCedOXANxdCttDeYSDVzZfADrqk5BspnO3bAEvDtQj41ds8H+XOjmyIwx5jRP1DefKq1GMrDSn6htzhgaLn+itnmgyXEEJKA7jpQGJAIlTaAkBfS+vj7cfPPNOHr06Dj4s2bNwp133omamolrwORj1w4fPoyvfvWreO6558YNf//992PDhg35mJbGJAJEgAgUHQES0ItuSyggIkAEiAARIAJEgAgQASJABIhA2RF4Hs9z8VzD+NJ0bLFSBPAz1/mR3KQr07S4cK5ERlKf5wLTMoyE69yJuukpArE0k9c5N/o0CLoIOe6CyITzLFJWd3Un3ObdNtO0T8TGtAz0hA9BiffmgnDcsw2VlbwGukeeWFj0VFcnhPMzfnfcqyUc5/3Jj9K4+WQxPiScn4CI7C4TJAMwf2kdWtc0YsGyelt8jhzUsG+Piu7O9MK5YBrDwrlgORezrUAd6iQKJkRZhygmPovTPBFcWtOOuf5ByELyNZmWgGOxCrzUPRPtsYBDkdgfJrdvHwCmkKhtHpZhxdNfprAfWXH3bPVGuWje7ErsNRPM46y2ucsZt3my1ZOAXtxngqIjAoUmUJICek9PD9avX49NmzaN43XFFVfgscceQ11dXaFZYqK4brnlFtx+++2QRt1oLHiANCERIAJEoEAESEAvEGiahggQASJABIgAESACRIAIEAEiMAUJ7MVeLpzvwZ6Uq2eiORPPmYieS4tGdYQVDXqWjusxc5tmwnWe53TtRp/Ka50LEXEoVXvm9c1VzUBnJxPOwxgMZ5amfWLeFvqU4whFT+SyLeOendfUhNazzoIojJcrBUkarm/uqhhbP3zQSNQ477K5REEwUS0f5+K5zOoCONAkScCStU1cOJ8xr8rWiCeP69xxfrLdxqUO0+Rp2j3RCJiIXoqNcZdGCeen13BaM2cu9Fm+Qcz0hlHnjsMlGOiM+3AyoYtjXQAAIABJREFUHsChaOWk1DrPWTiPibAUmadpnyqtwaVjrU/BMl+UL9lw+Ybc5s0FQUACekEw0yREoGQIkIDu4FZNJKAz9/ndd98Nn8/n4Iw0FBEgAkSgOAmQgF6c+0JREQEiQASIABEgAkSACBABIkAESpmADp0L5xuxMeUy5IGE65ylbc+lMcFcUTREojYEShsTMcc5E8/zmTHbjBrQu+MQegQunItq5sIbE8s7usLo7FCgqvkRW2PaADoH9oG50Z1q586bh+nV1WOGkz0enqKdOc4lz9j64TETOKEmap3bbazGORPO3WJC3Mu1VVS5eW1zlqq9rsmeq7arw+CO86OH7Fnl3VGFu85Z2vZSbIJgQZJ0iBKLfyTdPM/aXoTZ53P71mFrGnKbs/rm0czLLJTiHrsEC0u9EZwbiKKa7zNzmzdy4dxwFTZjAAnopXiCKGYikD8CJKA7yLZYnfEOLpGGIgJEgAjYIkACui1M1IkIEAEiQASIABEgAkSACBABIkAEbBJ4H+9z8fwgDqZ8wrdfQGCfCDFHY7AS0aCENRgOpFjn6dr5K38ps1kqeLNTg3nCTAjneubCW09vBKc6FHR1KTZ3JLtubtlClU/Hif6jON7Xk90gZzzVXF2NlbNnD6dvdweDiTTttbUQxLEpr9kuMMc5q3Ou2tySoNwJJp77xEFH4m2YHuBu89Zzm+AL2MsO0N9ncMf5wb32hHNXLAomnku6vf6OLMzBQaaccK6KPE27yWqbs5TtU6DNcKlYE4hgkSdxi4W5zbWK6VArCuM2T4aYBPQpcPBoiUQgAwIkoGcAK13XEydO8NTyr7766riuk5laPl3c9D4RIAJEwGkCJKA7TZTGIwJEgAgQASJABIgAESACRIAITE0CUUS5cP4SXkoJwNUrwN8mwNOZm/CkaQbCYQ2xuAPOaMtKpGvXHRhroq3vsmCdsIAwMq5vrhsWOjvDvL55aCADK3YWR7HCa6EmkHiJAtATDuPto8cQi+aWY1+SXVg3dw4aKyvhramBt64O7qrkadA7mOM8Dig2tyQg9XLhPCD1ZbHi8Y/MXlg9nKrd7oBK2MS+PRoXz00jveVajse4cC5rOd4isRugw/1KSTjP7dtmCByra87c5pHML704jL4gw1VIJpZ6o1jjVxAQEzdYtEAD1IrpMNxjyysUJKAzJiEBfTKo05xEoHgJkIDu4N68/PLL+OQnP4nBwfG3EUlAdxA0DWWbQDQaxalTp3Dw4EG0tbWhv78fu3btQm9vL0zTxL59+3DkyJGU47W0tGD27Nn8/enTp2PRokWor6/HwoULMXfuXNTV1VFZAtu7MbU6koA+tfabVksEiAARIAJEgAgQASJABIgAEcgHge3YzsXzdrQnH94CAntFBNqEnNI5M1lSCatcPE8vUaZfaSHStUt9Mqx2C2aIpYXPTMpjDnte37wzjFgsf6m9mRjKRXM/EPSNJRuvqMUfllyByMPfBSLZO7td130L/0dvR71sQPYnT4PeqyXStffZNGN7xQGeqj0od6XfbBs9Fq1s4Gna5y6utdE70UVVLS6as3Tt8Wj6UymrcZ6qXVbzexHC9gIy7MjOCkvTztK1j/kwWwBP115ELbNPW5LAmducieZhCZY+NkNCES3T0VDmeeJY449grjvOx024zadBrZjm6Dy5DkYCeq4E6XkiUF4ESEB3aD+ZCPmVr3wFv/vd75KOePXVV+Ohhx5CVYobkA6FQcNMcQKKouDtt9/Giy++iBdeeAE7duzIO5GVK1fi/PPPB7skcu6556KpqQmCkPNfJfMeN02QXwIkoOeXL41OBIgAESACRIAIEAEiQASIABEoZwIhhLhw/gf8IeUy3Z0CAnsFuHpy+x1EPM5c5ypUzWY+74nAm2bCdZ7HdO3ufj9wHND6YrCszGLu7YugozPCxXPLyp8qydK0n3abe1NkKN911ddx4IJrgN/eDzx0a+Yiuj8IXPdt4C/+HvNO7sKlWx4CzlhT2Eg4zjttmrHdYoQL51XyyZw/Xm6vhNa1TTxVe/OsoO3xTNPCfuY436MhPJDeKi9pKhfOXXFn6rLbDtShjgnh3IAksdsNo85kkQnnuX3LDMGKDInmiuwQveIeplbSscyXcJvLQwA1f32itrnb/meikKskAb2QtGkuIlD8BCZNQGfO2CeffJK7YzNtp5/dvXv3uEcXL16MT3/60wVzxRqGgXfffRfMfc5cvanahg0bcPfddxcsrkyZUv/SJTAwMICNGzfiV7/6FT+HyTIgFHJ169atw6c+9Sn+OWTudRLTC0m/eOYiAb149oIiIQJEgAgQASJABIgAESACRIAIlBKBt/AWF8870Zk0bEEHT9ce2J+bc5MJlUw4VyLOOLDz6ToXTAGe3gqIHRK0UBSakXBx2mmsjntnF0vTHkF/f35F1jPTtKeKb2DaArx5w08Qr6gB2CWArc8D//l14FibnSUBM1uAv/4+8OFPAYIItx7DlX+4D81d+/nzcRM4ribqnNu5JyALKk/VzsRzUUgvWk8UZHWdl6dpP2dtIyprvfbWM9Tr4H6NO877utPHIOoaF87dsdxS4GcUoIOdmfdGFHVIMvv8jboIUm7COXOYM6c5e2m5fWc5iD9vQ7F9ZTXN1/gUnOVOpHxIuM2beZr2Ym8koBf7DlF8RKCwBCZNQGfLfOaZZ/C5z31u0gW/QiC/6667cNNNNxViKppjChBgt4QPHTqEe++9F7/4xS8mvLwxmTiuvfZa/NM//RNWrFgBUSz/vyROJutim5sE9GLbEYqHCBABIkAEiAARIAJEgAgQASJQ3AS60MWF8y3YkjJQz4mE61wO5eYHjUZ1hBUNup6ZgztZYJZhgInnlum8o1tUZS6cu7q9UMMKYpr9VOeRmIbOjkSadrbefDUmmDG3ebXfQuUZadpTzfnBlTdi76V/PfbtgR7glceB5x4EDu5K/mjTbODjNwD/98tAdcOYPosOvI4Pvf0oF82Z61y1sbWCYKJaPs6Fcyai59KmzQ4OO85dnszqWbcfSdQ47zxlQzg39BHh3M7tgFwWladnWZp2lq6d8R9uRSSc5/btMrQi5jbnadqnhtu8yaVhuS+KVb6RCx2av27IbV6Zp5Pk/LAkoDvPlEYkAqVMYFIFdOYkZ6LyAw88UMoM08YeDAbx9NNP49JLL03blzoQgXQEDh8+jO9973t46qmnSubyyfXXX4/vfve7mDNnTrrl0ftlQoAE9DLZSFoGESACRIAIEAEiQASIABEgAkSgAARew2tcPO9Hf9LZxCirdS7Adzi3y/lMMGd1zqNO1P22rES6dj296JkpQjni5sI5e8XjCqJqCKZpTwTvD8XQ0RFGR5cC03Be1D+9lpE07YDXZX8e3ePn7vO+Weckx8Ic6b2ngBMHgM5jAEtNPn0e0DwHaJgBSMkFyaq+dsz97V2IRxRbuFmaduY694i5ObjntdZiyZomtKyotzXv6E6nThrccX78SPri7IJpJITzaARChqn7Mw4sTw+UvXBuCEO1zWVY8dy+q/K0BY4O6xFMLPbFsdavoI7XrgdMlw9qoIkL54AjVxEcjTndYCSgpyNE7xOBqUVgUgV0hvq9997DZz/7WSRLx14uW3HNNdfwSwI1NTXlsiRaxyQQiMfjeOihh/Cv//qvRes4nwhLbW0tWCaG9evXQ5anxu3LSTgmRTMlCehFsxUUCBEgAkSACBABIkAEiAARIAJEoGgJHMdxLpy/g3dSxug7KsC/V4RkTxdNOY4S0XjKdtOGMzkdsHyla3cN+ODtrYC7LwDdjHHhXNXTp11n8nVnZ5jXNu/pTd8/3fomep+laWdu89qAhWySDSp1M/Da3/0M8YraXMIY96wUUzDrt3fB29M+4bhBuYsL5z5xIOv5WbnC1rWNWLKmEbMWVGc8Tm+3gbbdKo4cSC+csxz07qgCDxPOTecva2QcfBYPFLNw7ojEGxtK0R6WAMuREbOgXLhHZrlV7jZv9Y5813C3ecV0GJ7ScZsnI0YCeuHOEc1EBEqBwKQL6KyGOBPVbr755lLglXGMrAb0ww8/jIsvvjjjZ+kBInCaAKtr/q1vfQv33XdfyUO59dZbwV6BQKDk10ILSE2ABHQ6HUSACBABIkAEiAARIAJEgAgQASIwEYHN2MzF8wiSO4ClQeY6F+Ftz02QUlUDiqIhFndAfDTNhOvccECFHwXntNvcNeiFBZML5+yVrsXiOhfNWZp2tsb8NYunaa8JwHaa9lSxdC48D1s//yMYbp+j4Yp6HDNeuB+B9g+SjuuXenmq9oDUl/W8/qALrWua0HpuE+qb/RmPMxBijnMN+3bbSxfPhHPmOBcNe9kHMg4ozw+UtXBuCona5ixNeyyzlP15xp6X4YOSgcWeGHebB6XE9x9zm2v+RsQrmdu8PBz3JKDn5fjQoESgZAlMuoDOyB0/fpzXQv/9739fsiCTBc5St99///1gdaDZzURqRCAbAoqi8AsmP/nJT7J5nD/DLnIsWLAAM2bMwKJFi/j/V19fj3nz5qUd88CBA+ju7ub99uzZg/b2duzbtw9HjhxJ+2yqDjfeeCPuvPNOEtGzJlj8D5KAXvx7RBESASJABIgAESACRIAIEAEiQAQmg8AhHOLC+S6kqHMNwH9QhL9NgGhPZ0y6DAsWlDBznWuwn2A8NZFEunYdjgzGkhvrInebM/Fcirr5xKquIKKGYJgTLzw0GEcnS9PeqThSxz3VqkfStFvwupw5LYUW0L3iAHecV8pdWS+grtmPc9Y2YcnaRgSCib3KpMWiFnecs3Ttupr+NLpiUbhjEUhaDh+ATAJ0uK8oGWDiuSCMurRSBDXOHfntfEyEpciwmNuciehl3uZ74ljhi4D9PN0SbvNpMDxVZbd6EtDLbktpQUQgJwJFIaCzFTzzzDNcRGdO23JoF110Eb7zne/gIx/5CInn5bChk7QGXdfx4x//GN/85jdtR9DS0oJLL70Ul112GVasWIHm5mb4fM7e6uX/qFNVdHZ24v3338drr72G3/zmN2hra7Md5w9/+EN8/etfp3TutomVVkcS0EtrvyhaIkAEiAARIAJEgAgQASJABIhAIQhsxEYunutI7qh19bF07QI8p3ITpuJxg6drV7XcneKWYXDh3DLTC592GEox13B9c1FLOFeZYB7VQohrE+ep7+xW0NmhoLsnt7rd6eIMeC3U+BOuc8lhY2nv7GXY8sV7oPmC6cLI6P0zHehuMcKF82r5ZEbjjO48c34VWplwvqYRopj5mdQ1K+E436MioqQ/i3I8xtO1yyScZ71nyR7MfOfOGIWlZT/tNo+Wv9u8Xtax2BPF6kAUXmG027wB8eBZgODwl4Kju53bYCSg58aPniYC5UagaAR05rL9/ve/j+3bt6dlrGkadu7cmbQONKuzvHz5crhcDl2LTBtNosP8+fMxa9YsLFy4EKtWrcLMmTMhZlMIyOZ81G1qEHjllVdw3XXX4eTJif+yz849u4DyxS9+EYsXL54UUdo0TRw+fBgPPvggfvrTn6at0z5t2jQ8+uij+OhHPzo1NnOKrZIE9Cm24bRcIkAEiAARIAJEgAgQASJABIjABATa0MaFc/YzVWPCOUvZPtq0milU07S4cK5EHEh5bVmJdO26A6nfAbD07J4+5jgPjKmTzIRzlq7dspILrKpmoKNDQWdXGIOD+XUkJ9K0WzmnaZ9o34zZC/H7z9+DcLAh0+2dsL8UHcScZ34EX+gYT9XOXmKWh2nh8nounM9rzb5OOxPN2Wug34ZwrsZ5qnZZjTnKpFCDieKQ41wsM8e5Ko4I53r5isbsnEiChRZvwm0+yzXyPaP56qBVNEP3VhfqOE3qPCSgTyp+mpwIFB2BohHQMyHT09OD9evXY9OmTeMeu+KKK/DYY4+hrq4ukyGpLxEoOgJ9fX3YsGEDfv3rX08YGysRcMcdd2DOnDlFswYmpN9222145JFHJozpmmuuwQMPPICampqiiZ0CcYYACejOcKRRiAARIAJEgAgQASJABIgAESACpUxAg8aF8+fxfMpluLsFnq6d/cylRaM6F891I3enOHOcM/HciXTtnj4/3L0VcA+MrZmtGRFE1QFoRnLRdDAcR0dnhNc311RnRPxkfFma9uqAhdoA4HXlzi7ZHKIsw1tbC29dHYSKSmz8yD/gZMOCXLZ73LO+zkNY9sI3UGcdgCyMpJu2O4nLLaF1bSMXzqfNzt4df+SgxtO193al3zOWop0J56541G6YRdWPCeeipIP9HG6TnKo9t2+RoVWE5URt80j5u82nuzQs9iZqm59uidrm9VCDZ8ESyp/B6A8VCehF9RVDwRCBSSdAAvqkbwEFQASSE0hX1iAYDOLb3/42/v7v/x4ej6foMMbjcdxzzz08s8REpRn++7//G5/61KeKLn4KKDcCJKDnxo+eJgJEgAgQASJABIgAESACRIAIlDqB9/AeF88P43DSpQg6eLr2wL7cnJ26bvI659GYA65z00y4zo30ruGJ9kcwhESa9r4KyMrY39mYls7TtcfU5GUsWXr2zk7mOJ84nXuu5yPgSbjN85Gm/XRsst+fEM5rayGOyha6q+UyvLXialiCI3Inn+7s9/4fznn3RxljqazxoPXcJrSuaUJ1vTfj508/cPyYzh3np46nP4eirnHhnNU5L8UmiiZESSsv4Zy5zZlozl5abt9Jxb6nPtFEiyeGlf4ommRtONyE27wJunfqGp1IQC/200vxEYHCEiABvbC8aTYiYIsAE59vvvlm3HvvvSn7l0INcTs13P/qr/4K//7v/45AIGCLDXUqDQIkoJfGPlGURIAIEAEiQASIABEgAkSACBABpwmEEebC+St4JeXQnpOJWueu/twEVEXREFZUmLnp3dxpbhosXXturnMpLnO3ube3AqIqj1t/TB9ETA3BMMeKrLphoqMjjM7OCEID+U3jXRMwURNAXtO0e6qruWjuSZFxUPFV43cf/Uf0B5scOX7eSAfO3/xFBPsP2h6veVYQrWsasWRtIzze8Xtld6CuDoM7ztsPjwiRqZ4VDYPXOOfCuZUft7/duLPplxDOmeN87PkdKpOdzZA5PZPbt8fQ1BEJFq9vnv0ZyGkRBXx4tltFqzeKZb6RjAfDbvOK6bDE8meQDjcJ6OkI0ftEYGoRIAF9au03rbZECLS1teEzn/kMdu7cmTTiG2+8EXfeeWdJiM6KouCmm27iddGTNVaznaWpb21tLZHdoTDtECAB3Q4l6kMEiAARIAJEgAgQASJABIgAESgvAm/jbS6en8TJpAsTYwnXuf9Qbg5PVTW46zzuQGpzyzC4cG6Z2QuazGXOapsz17lgjl+bbsZ5nXNVH+s4ViLqcH3zWCx9yu9sT4tLtlDjT7jNfe5sR5n4OVGSeIp2T20tXDZMEnvmXYQ3Vl8LU8wtRbRgmVi8/S7M/9PPbC1s7uIa7jZftCq3Gux9vQb27dFwcG/6uvSCyYTzCH+xeEutFZNw7ohozuqZc9FcgsWc52XcqiSDu81X+SKolke+YxJu80bo3toyXn3mSyMBPXNm9AQRKGcCJKCX8+7S2kqWwLPPPotPfOITSeNngvMTTzyBZcuWlcz63nvvPXz2s5/F7t27k8bM1sMuDFArHwIkoJfPXtJKiAARIAJEgAgQASJABIgAESAC6Qh0oxsbsRFv4s2UXb3HBAT2ipDC6UZL/b5lWQgrGpSwlnt5ctMacp1nL1y7Q34unLv7k2fVs2By4Zy9Rree3ig6u8JcPM9nK0iadp9vJE27OwN1XhCwZeU1eH/BR3NK5d587PdY89o/QjQmrnu+ZE0jzjm3CbMWVOeEXBk0ueN83241vYncsoZStStg7vNSa2UnnDO3+VCadliOSPFFu6ULvXHuNmfi+enG3ea+OqhB5jZ3FW3skxkYCeiTSZ/mJgLFR6AkBXTTNBEKhcB+ntlEUURVVRXYT2pEoFQJ/OAHP8Ctt96aNPxbbrkFt99+OyQptxu6hWTDUrl/61vf4q75ZO173/se/uVf/qWQIdFceSZAAnqeAdPwRIAIEAEiQASIABEgAkSACBCBIiHwOl7n4nkvepNGxNK0+/eL8BzPLeB4nLnOVaha7g5e5jhntc6zUuEtJOqb91bAFU5dM1vVFUR4uvaEQ9kwLXR0sjTtCvr785umvXqotnmVL3tXfbrdcldVDQvn6fome18xgGO6Czsv+BxC888FMqyHzpzcTe2vYtUb/wxZS34RwRdwoXVtI1rXNqFhem6lA+NxizvO9+5WocbSn8GE45wJ5+lromfDL5/PFItw7ojEbQiJ2uZhGVa8vPWCBlnHIm8MK30R+MWRM8rd5oFG6D5ym6f73JCAno4QvU8EphaBkhTQp9YW0WqnGoFoNMpTnj/wwANJl/7iiy/iYx/7WMlheemll3D55ZcnjXvDhg24++674fP5Sm5d+Qj43XffxSOPPIJwOIdr+fkILIMxn376aXR3d495YvXq1di2bVsGo1BXIkAEiAARIAJEgAgQASJABIgAEShWAsdxnAvn25D833liXIDvABDYL2YnVA8tnAnPSliFEnFAiDRNLpxbRnoB9EzuoiYNCecBSLHUTmsmmEe1AcS1xL/pozENpzoUdHaGEY06sIYUB2IkTTvgc+dHOBdYmvbaWv5yVVRkdTR1CzgeT7wMC7BEET0rr0T3qj+DJdlzxTK3+bzdj2DRjnshWOOd3XVNfl7bnKVqr6jKwBWfZEUs4/ppx7kSTn9uXLEor3EuaelTu2cFMI8PCYIJSZ78GueOCOex07XNJcB0ZMQ8ks9+aJcItLijaPXFMNc9koVhxG0+DZaY22cg++hK70kS0EtvzyhiIpBPAiSg55MujU0EsiDAsit86UtfwlNPPTXu6eXLl+NXv/oVWlpashh5ch+ZqK771VdfjYceeohnj5jqjYnna9euBXPtl1tj5Qc++OCDclsWrYcIEAEiQASIABEgAkSACBABIjDlCGzGZi6eK0jh/D0swLdfgKzkJlwxwZm5znWmtObSLAwJ55m7zqWoG17uOA9A0CfOBhjTQtx1blkmd5l3dCrcdW7mUF893bJPp2lnrnM5TwZb2esdrm8uZZKm/YzgT6lAexyIJslmrlY2oGvtVQjPXQFTTi74iaaOhhNvovWdH6EidHAcmhlnV3Hh/Jy1TRCl3M4eG/zgPpU7zvt70wvncjzG07XL2sSp5NPt52S8z4VzSYcojf1dlJB+2Y6Fm/tusTQPQ25z5jiPlU7mzmwgnuXWsNAdxRp/BKOPuuarHXKb12Uz7JR8JhJfhFDkEkRirbjgDn9JM/jud7+L73znO2PWwP73bbfdVtLrouCJwGQRIAF9ssjTvEQgBYGenh6sX78emzZtGtfjiiuuwGOPPYa6utL7S1C5rsvpg/yP//iP3I1fjq2pqQmnTp0qx6XRmogAESACRIAIEAEiQASIABEgAlOCwEEcxO/wO7yP95Ou190B+A+IcHflJofpuolwWEM0lvvlcsswwFK2WxmK2K5B73Cq9nSbqxlRXudcNWLo6Aijs0tBb2803WM5vV/tN1ETAKr8OV4umCAKd2XlSJr2DFOsjx62V084zvu19Ev2uUJw1XsRbZqLcNVcGLIflb1tqOrbjeqePyWtdb5gWR1P0z7/HGd+X3b0sM5rnHd1pD9/shpPCOdqftPypyeXeQ9BsEYJ5yPnSGB/zN+xGhNobt8UQ0PFRFiKzOubcxG9TFtANLHQG8NSbxTTXSMfpmG3ecU0WBK5ze1sv27WIKRcgpByMSxr5LIFCeh26FEfIjB1CJCAPnX2mlZaIgTKVWgu13U5faxIQHeaKI1HBIgAESACRIAIEAEiQASIABEgAk4QYMI5c53rGC8qSmHwOue+I7mLV4qiIayoMHN1v/J07QaYgJ5J8/QFEvXNB9KXmTMtA1EthP6BXnR0JdK0s/jz1VyShZqABeY29+dJJxNEkYvmntpauIPBnJbC6pwz4bzDRjZztxhBtdyOKrnD1pySLOKcc5uwZE0jzppbaeuZdJ1OndC54/zEsfTCOUvRzoRzVzy/FyXSxZzN+5MtnOf+LYFEWnbmNGevaHm7zVlq9hZvHCt8kTHbzdzmur8Bmr8+m2MwJZ8ZiF7ARXNVm550/SSgT8ljQYsmAikJkIBOh4MIFBmBiYTmyy67DL/85S/R0NBQZFGnD6erqwt/+Zd/ic2bN4/rXMrO+vQrz6wHpXDPjBf1JgJEgAgQASJABIgAESACRIAIEIH8EtiN3dx1vg/7xk3EUjyzVO3MdS7aEEknilRVDe46j6uZCd7JxmSOc1br3K6LVjDEYbe5HLGnTMf0QXR2d+H4qX50doShZ1FX3e7O+T0J4bzGb0HOk1YoezxcNPfW1UHyeOyGlrQfq3POUrWfGKpzPtFggmCgRj6OGrkdopB+74PVHrQO1TevaUx/ycHOQrq7DO44P3Iw/eUHUdd4jXMmnpdaY8I5S9PO0rWP+XBYAHed57k5IpwPuc25eF7GbvMayUCLJ4pz/DHUj0qtP+I2b4Yl5fY5zfN2F83wMe1s7jYPR1emjMlXL6D5fBemnS8XTdzZBEIp3LOhRs8QgdQESECn00EEiozA4OAgvvKVr+AXv/jFuMiWLl2KJ598EosWLSqyqNOHs2fPHnz605/Grl27xnX+3Oc+h//4j/9AMMebzemjKI0eTER/5JFHEA6HSyPgJFE+/fTT6O7uHvPO6tWrsW3btpJdEwVOBIgAESACRIAIEAEiQASIABGYSgTiiHPhfBPGl5hjHLztiTrnrlBusphlWQgz13k4vXiZlj93neuwbIrZUsyF045zUbUnnOhmHO0nu3C4/QR6evIrolb7E8J5XtO0B4NcNGeuc+SQpv303pxUE67zZHXOz9y/SrkD1fJxeESFv1VXo+Hi8wewdkUY05u7rKSNAAAgAElEQVRUeNyJNASaLqA35EVXZBpilasBT1Xao2Cnw0DI5I7z/XvS3/4QDQPuqMLFc1gFUJvtLMBmn1TCeSFStef27TC0wCnkNl/kjaHFE8Ni79iSAAm3eT00f+mZqmweU0e7GVYFQsqHEQpfDNNKXtdclIFp57vQfL4MT7UjJ9XRNWQzGAno2VCjZ4hAagJlL6CrqgomSHZ2dqKjw14KIKcPjNfrxcqVK+HJ8fam03HReMVJIBaL4etf/zp+8pOfJA3wxRdfxMc+9rHiDH6CqH7zm9/gL/7iL5L2uPHGG/HjH/8Y7LNCrTwIrFmzBu+8886YxZCAXh57S6sgAkSACBABIkAEiAARIAJEoPwJvIt3uXh+FEfHLdbVwxznAjwncxccYjGdpzxXtRzztVvWULp2e65zl+KBu6cC3t4KwLK3Dk0HTpzsRtvhfRgcjOftEMhDadpZfXO/O09CrSAM1zZndc6daLzOeQzoT5/9HD6pn7vOA1Ivn5oJ59df04V1Kwfh8058FkxLRo82G4di5yFuBrIKPaKY3HG+d48Gg9nlJ2iCaQ4L5+zPpdTYfYgRx/mo2AvgOLf3qUpDM85qm0uJVO26WEroM4q1UdawyBvHMl8UFeJIFgZT9vL07FqgCezP1NITCMdW8xTtMXVuys71SyXuNq+cU35nigT09GeEehCBTAiUnYAejUaxdetWMPfj66+/jh07dmTCIy99KT11XrCW9aA/+MEPcOuttyZd49e+9jXceeedJXUhQ1EU/N3f/R1+/vOfJ13THXfcgVtuuaWs93SqLY4E9Km247ReIkAEiAARIAJEgAgQASJABMqBwAAGuHD+Kl4dtxwxCvgPivDvTy+NGaKJQw3HsHNWG05WdyEuJwRnl+FC40AtFrXPx6w9sxAP5y5IshrnLGW7ZaYXm939fnj6KsB+2m3xmIRTHYPYd2QfQuE+u49l3K8QadpZavbT9c1lh0wMmdQ5d4kxXue8Wj45zOeS80NcPGcieiZNNf04Gl+Fk/Elth9jlyCY45yJ57FImrNnWTxNuzumgLnPS6oJgCTqEGUdAgonnKf/ZrBBkV1oYYJ5uLxrm7sFCy1DbvP5nrEXcshtbuOcjOoS12dwp/lg9LyUDwZniph2gQv1y/NUAyOzkPPWmwT0vKGlgacogbIR0JlAx8S5++67D21tbUW1nSSgF9V2lEQwL730Ei6//PKksS5evBhPPPEEli1bVhJrYUG+8soruO6663Dy5Mg/kEYH/8wzz+Cqq64qmfVQoOkJkICenhH1IAJEgAgQASJABIgAESACRIAIFBOBrdjKxfMOjM/gyIRz3wEBUpqM5Uw4f2PhNmyb+ydE3WNTEJ+5VpfqwpI/LcKqbcshmlk4AW2maxdMYai+eQCyYt/FqQy60NOr4+CRg+gJH8nbVlX5TdQGkPc07by+eW0tBDEL1klWr1mJVO3slf7ugoUa13EunsvCiFB+5Uf6cP3VXQj4sxOodcuNY7GVaI8vT7s/Cce5isFQ+ksbCeE8AlbvvKTaaeFc0iEIJSacqyLARPMyd5vPdKtY6IljmTcCjzhy6WfEbd4IU/aV1LGbjGBZWvaByAUIhS+BbiYv6eCuFHhNc+Y2l9yTEWXh5yQBvfDMacbyJlAWAjqrrfyNb3wDzz33XFHuFgnoRbktRR3UoUOHcO211/JsCsnal7/8Zdx9990IBLJLVVXIxbPSCRs2bAATyZO1devW4fHHH8fcualT6xQyXprLGQIkoDvDkUYhAkSACBABIkAEiAARIAJEgAjkm0AXurhwvgVbxk3lPiUgsF+Eqyd9FB1V3fjNmpfQU9GfvvOoHsGBID786oVoPtlo+znmOGe1zjGB6ZzVNPf0VsDTG4AUd9ka2zAEhENuDPa70N55BB2hvdAN59O1D6dp91vwe2yFllUnJpizl7vKmZrhp4Pgdc5jQDS9Fo2g3MXrnHvFwTFrWL0sjK/81amMnedngtAtD/ZHP4QudV5SRocOaNxx3tudXqR3xaJcOJe09DXRs9qQPD4kSTpP114o4dwZtzkARU6I5pHydQYHJRMLPTGw+uYzXWPPFrnNM/tQKPGlCCmXIBpfmPRBQRTQtFbitc19jY6c0swCnOTeJKBP8gbQ9GVHoOQF9N27d+MLX/hCSqGxGHaMBPRi2IXSiiEej+Pmm2/GvffemzLwH/7wh7xWuizLRbs4lhmCrSNVPXcWeCmmpC9a4EUUGAnoRbQZFAoRIAJEgAgQASJABIgAESACRCAFgdfwGhfP+zFW9JYHBPj2C/AdsydAHKs9hafOfQGKJ5oVa2/Miw///gLMPDpj4udtuM7liHtIOK+AYNhzW8fjEpQh4bxvsAedA3sxGO3Kai0TPcRqmtcEEi85T3qh5HbjtNtc9jnrZO3VgPY4ELJR59wrDnDXeYXUnRTJD799HIvnDTjCOGw04L3wx2FYIxcl2o/q2LdHRceJ9MHK8RhP1y5rzl+WcGSBEwxSksI5c5sz0Zy9NHuf0XxzzMf48zxxtHhivLb56DbiNm+AKdsvJ5GPGEthTNVowoByMULKRSnDrWlhormM6oV5+mItBVAASEAvkY2iMEuGQEkL6OmcrcWyCySgF8tOlFYcL7/8Mj75yU9icHDsDd3Rq/jOd77DBWqfw/8gcoJUb28vvvnNb+KnP/1pyuGCwSCefvppXHrppU5MSWMUEQES0ItoMygUIkAEiAARIAJEgAgQASJABIjAGQSO4Rg2YiO2Y/uYd1h2bf8BAf4DIoT0uiN/tt8/iMfPfy5j5/mZm+JX/Lhy46Wo6a0Zv1+WxR3nlp7aRewa8MHbWwF3n/1sfZGwC+GQC4P9bu407xjYi66BA46fF5amvSYAVPvT12nPdnJXIABvXV0iTbvkrIgUNhKp2jttGLNlQUW1qx018vGkS1m4vB6f/L+DWDf/T5BGpXPPdt3sOdOScDS+GsdiK9BxMiGctx9Jf4BlNc4d50xAL7VWSOHc3jUaGwTDMneaM+G8XFutpKPFG+du8yZ5bAmAhNu8DprffraNcuWUbl0mPBiMrONuc01vSNrd3yRy0bzp3OI1l6Vbp9Pvk4DuNFEab6oTKFkBXdd13HbbbbjjjjuKfg9JQC/6LSrKAKPRKG666SY88MADE8b38Y9/HP/8z/+MCy64AKJDdaxyAWKaJq95fuutt+Ltt9+ecKjrr78e9913HyorK3OZkp4tQgIkoBfhplBIRIAIEAEiQASIABEgAkSACBABAC/hJe46j2KsK9J3VOB1zpn7PJP2zKqXsWvm3kweSdl3xrGzcPnzH4VgjcRgGQZYynYrRaHtRJr2CrgG7dU3N62hNO19LsQiCeGlN3yUi+dxLezIOtggI2naAb8nf8K5t6aGC+dOp2lna8iszjlQLZ/g4rlLGOvkrmnwYdHKBrSsbEB9sx+tgRdQ6zrqGGs2UE+0Gf/v5Y/h0P70dcslTYM7poClbC+1JkoGmHguCKMuk1iAkIcjltk3QQqSU8BtLgjAIk8MLd4Y/zm6DbvN/Q0wXeQ2T/d5Y6nZQ5FLoMSWJu3qCghcMGfCuavCkROaLqSSep8E9JLaLgq2BAiUrID+xz/+EX/+53+OkydPFj1mEtCLfouKNkBWooDVQt+5c2faGC+66CJcd911uOqqq9DU1ASB/e2tgK2vrw+bNm3Cz3/+c/4zXZs9ezaeeuopMKGVWvkRIAG9/PaUVkQEiAARIAJEgAgQASJABIhAaRPYj/3cdf4n/GnMQlzdgH+/CE9H5r9HOFp3Ak+uewExlzOpr2VdxiUvX4TZh2cCE6RrFzURnr6EcC5F3bY2RlVFhEMeXt9cZ6IegIjaj87QXvRHTtgaw04nlqa9eihNuytPRlvR5eJOc/aS/fkR5U7EgRMqEE1fOhwBqYena/eJoTGI5rXWomVFAxfPRSlxvoJSFxYFNo+riW6H7UR9+sM+PLLpPLQda0rZTdR1LpyzdO2l1golnGf+LZCC5OkU7Ur5uoObXRoXzBd7Y6iSxn5QyG1u/xOmGQ0YiFyAkHIxrFFlGE6PwM5k/cqEaF4xo3xT/tsnlronCehOUKQxiMAIgZIU0FVV5amh77777rR7uXTpUi4qshTR8+fP507XQguLaYOkDkQgBQHLsvD444/jb/7mbyZM5X7m4y0tLfzMr1q1CsuWLcOcOXNQVVUFt9vePyon2hDmMA+FQjh16hT27NmDLVu2YPPmzdixY0dG+/jggw/iS1/6En0eM6JWOp1JQC+dvaJIiQARIAJEgAgQASJABIgAEShvAiZM7jhn4jn78+kmRcDrnPsPZS9IbFz+B2yf88E4gKIpoLGrFqt2LsT8gzNQEU6IvDGvikOzT2DH8r04OuMUTHG8bXbuwdn4yPMX8pTtOONtKeZK1DfvqYCo21Ono4rMU7SHQ25YQ+NZlomOgX281rlp2lCIbRyRKn+itnm+07Sfrm8uyvkRJnu0RLp2O3XOPWIY1fJxVMqdw4SC1R60rKjnonnzrOA4co3ufZjve8Ox9O2nJ1A1Gf/zxnL8YeeCcXMKhgFPNMLF8+FDYGNPi6ELE85FUYco5tdx7ohwzuqZM+E8XL61zb2CyVO0M7f52e6xF4dOu811fz0Ml/1SEsVwzgodgwUXwtHVXDSPazOSTl81V0Lz+TLqzrH3XV/oNRTjfCSgF+OuUEylTKAkBfRDhw5xV+7WrVtTsmfu1u9///u45ppr4PF4SnmPKPYpToCVK3j44Yd5OveJ6qHbwcRqjq9YsWK4Zvry5ctRV1eX8lE237vvvgtN08CE83379uHIkSN2ppqwTzHXbs95cTQAJ0ACOh0EIkAEiAARIAJEgAgQASJABIjA5BNgbnMmnDP3+XCzRuqcizmUfo664/jFhc+gs7JneGgmnK/YtRBXvrQO1aHx4uloIuGKCDZevgXbl7eNEdIr+4O48teXwK/4hruz9OwJx3kAGJXePRVhppMzwTzc7wKrcz66hSInebr2SLwv5w2SxYTbvDaQ3zTtHpamvbYWnurqnGNONUAmdc4lQUe13I5q13GIQ5cyZi+s5inamXDu9qQWvGZ7t2Gm910Ioy5zOLEo3RDx0rbFeG7LSOpnwTR5jXN3VAH7cyk1JpiLUn6Fc0dEcwZ1CrjNZ7tVLBxym/vFsWeJ3Ob2P1kxdR5CkYu4eJ6s+RtENK2VuXAukG5uH+xQTxLQM0ZGDxCBCQmUpID+7LPP4hOf+ETKhTH3LXO3fvjDH6btJwJlQYCJ10888QS++tWvore3t6TXROJ5SW+f7eBJQLeNijoSASJABIgAESACRIAIEAEiQAQcJ8DqmzPXOat3Prp5TiTqnLt7c5fOTlZ24bELfouYJ+HCrBwM4C+fvBxnH56e0XqOzejAL695CT21ifTf7rgLH/3thWhub4Snzw93bwXcA/bSlGsaS9Pu4o5zLT5WfYnrCk/X3hPO3Rjgcyfc5uyVtzTtssxrm+czTTvjfbrOeXvcnjm7Sj7FxXO3GIUv4ELLynosWtGAGfOqbO17QQR0y+Jp2pl4Lhq6rbiKpZMomkPC+ai4Ha5xnvunnx2cIbc5E8+HSiIUC0On4qiUDCxkbnN3FDPd2phhE27zOui+ehjuCqemLMtxNKMW4eg67jY3zPHOfNknoHGljOYLZHhrHTmdZcnRzqJIQLdDifoQAfsESlJA/8EPfoBbb7016SqZw5aJ55/97GftU6CeRKAECLB07u+88w7+4R/+AW+++WYJRDw2RHaxhWWF+NSnPgVRzD49XMktfIoGTAL6FN14WjYRIAJEgAgQASJABIgAESACk05gO7Zz8bwd7cOxuPoTwrm33RlxIhLRsLN5L1696E0YsoHa3kp86eGrUN9rT0Q9E1JvzQB+vn4jTjX1QNIlfOS/L0Lrq8shR+xllYxGZYT7XBhkadrN8WvsGjzAxXPNyK1We5XfRI0f3HWer+by+zGcpt011j3v9JysxvnxGBCzYc72S32okY+D/Zw+p5I7zZl4HghmVi5whmcnZnvfgSg4K2yfdqC/+Pt5XDwX9bGCp9PsnB4vqXAOQLCxN3ZiceaTDyAiweKOc3lciQU7cZRCn/meRIr2Vm8M4hl1JMhtbm8HLYhQYiu4aB5Tz076UF1roq555dn0e2J7VNP3IgE9PSPqQQQyIVByAno0GuWprB944IGk67z++utx33338Vrn1IhAORJQFIVfErnnnnscSaeeb0a1tbX8M7thwwY0NDTkezoav0gIkIBeJBtBYRABIkAEiAARIAJEgAgQASIwZQj0o58L56/hteE1CyoQ2C9y8dwJIU5VDSiKhljcwIH5h/D6xf8Lty7j84/9WcbO8zM3prOhDw/89f8g6lFxxUP/B4veWpx278IDLoT73VAGkwvN4Vg3T9c+GB2p0Z120DM6SOJptzkQ8ORPOGfp2Xma9pqaTEPMuH8mdc5dYoQL5/X+roTbfGUD5rRkH2O96yAW+F+HLOR2meHMRcdVGc8+vxDb/1hav3sqCeFcFwFW17yM3eb1so4WT4zXN2+UyW2e8ZfK0AMxfS4GlPMxGDk/6RDBmRKa18loWEX52bNlPNFzJKDngyqNOZUJlJyAHgqF8KUvfQlPPfVU0n179NFHsX79+qm8p7T2KUJgYGAAjz32GP7zP/8Tu3btKrpVL126FDfccAOuvfbaCeusF13gFJAjBEhAdwQjDUIEiAARIAJEgAgQASJABIgAEbBFYAu2cPG8C13D/b2HBS6eS4qtISbsZJgWlLAKJTLiGj42qx2/v+x1XPzGClz+yrm5TwLgrbXv49kr3sQVP0stoBu6wJ3mTDiPx5KLMLqpcsd558Co2u8ZRliQNO2SlBDNa2vhqsh/GmhW55ylau9S08MQBJOnam+ZM4DWldVYtLIelbXe9A+m6eETQ2iteB4+cSDnsUYP0NfnxS+fWIL29qCj4+ZrsHwK5867zSXAcmzUfCHNeFxJsLhgvsgT4/XNz2y6rwaavx6avzHjsafSA7pZjXB0FULhS6Cb4y/X+OpENLAU7edJkP3ld46Kaa9JQC+m3aBYyoFAyQnoPT09XCDftGnTOP4LFizgwvqyZcvKYW9oDUTAFgFd17Fjxw48/vjj+M1vfjOprnSWpv2aa67BVVddhZUrV0KWZVtroE7lR4AE9PLbU1oRESACRIAIEAEiQASIABEgAsVHoAMdXDjfiq3Dwbm7BPj3i3Bnb7oes1AlokEJa2Ai+ujWXxPC1gvewucfvxJVA86IvxF/DD//zPO48BeXovngtDHzxWISF82ZeG7qqUWYXuUYOkNtiGnhrDas0m+hhr3ymKZd9vm4cM5qnIt5TtPOIKgmcJyla7dZ57zS1Ym1ayysXC1jwdK6rDhO9NAi/ytocGd/uSHZ2Hva6vDwI+c4HqvTAxa9cM4+W0Mp2q14eabWnu7SeIr2FncM1bIxZouptrn9E6/ElmEgchEi8UXjHpI9AuqWSmg+T0ZgenmeI/ukCteTBPTCsaaZpgaBshLQL7nkEu7InT59+tTYPVolETiDgGmaOHbsGLZv347Nmzfzn2+99VZeOAWDQZx77rn40Ic+hPPOOw8rVqxAU1MTBIFuEuYFeIkNSgJ6iW0YhUsEiAARIAJEgAgQASJABIhAyRF4Fa9y8XwACSevHE7UOfcddubf5fE4S9euIs7U1yRNl3V0zjiMj7yx0lF2W1fsQfPLrfAqCbdzeHAoTfvAxPXAo2qIp2vvV45nHI8kAjUBEzWB/KZpd1dVJYTz2tqMY8z2gUzqnDdMc2PdGgMXrB1EXZM/2ynTPlfnOszTuLuEaNq+djrEYjI2vnA23n577KULO88Wqg9z9EuyDlEcW/s919IKznzaAUSHUrSHy9Nt7hNNnqJ9oTeOs93jyweMuM1ZCQDHqBbqeBVsnrg2C4PRc3lt82StZiETzV2oWUSiecE2ZdREJKBPBnWas5wJlJWAfsUVV3ABva7O+ZuR5XwIaG3lTYCJ6qz0walTp9DR0YG+vj7s3buXL1pVVS6yRyKRcRBY7XKWhl2SJP5avHgxAoEAZs+eDfZeZWUlieXlfXRyWh0J6Dnho4eJABEgAkSACBABIkAEiAARIAIpCRzFUS6cv4t3E31McMe5/wAgqrkLP4ZhIqxoiIxK154sGNESENQ0NHdmXw872bhdVQMwdk3DQK+HO85j0Ylr5VqweLp2Jp6b5lg3abpj5HVbqGVu8woLrjyV5BWG0rQz0bwQadpPrzmTOufTWhfg/DVxXH7+URTKF7HQ/wc0uvdCQG515S0L2PV+Ax5/Ykm67Z6U94taOJ8CbvM5HhUL3VGeqj0gjr0MRG5zex8JwwwiHFvBRXNNbxr3UHCGxGuaM7c5tcklQAL65PKn2cuPQMkJ6NFoFDfddBMeeOCBcbtBAnr5HVBaEREgAqVJgAT00tw3ipoIEAEiQASIABEgAkSACBCB4iawCZu4eB5HwkHpaRfgPyDA1Z+7cM7GUxQNYUWFmdx0PgaOyxAwo9sLt+asaBK3LLRtaUY4lH7cUPQkF8+VeF9GG1fpS7jNC5GmndU3l9zujOLLpfOgkUjVnq7Ouae6Do1LV+O8tTFcuGAnWG3yQrZQbwxLgy9hVsPJnPy+p04F8PivlqCzM3+O+Wy4CIIFSdIhSsxxPnJJQGB/zPLOgDOf8lFuc0UCTMdGzQZTXp6plgxe05w5zs9ya+PmGHGb1wMgp3SqTVDi52Awcj5YqvYzm7dGHE7R7qkuvzOUl4NZgEFJQC8AZJpiShEoOQHdsiywLwL2OrOtXr0aTzzxBObPnz+lNpEWSwSIABEoNgIkoBfbjlA8RIAIEAEiQASIABEgAkSACJQygX3Yx4Xz3djNl+HqS7jOPSecES5iMZ2L56pmQzkfAulTJczo9uMMU2fOmA1dxAdv12GwP7XorOoKOgb2oWfwsO35JDFR1zzvadorK4frm9sOzoGOw3XOYxPrszULWlHfuhqr14hYWv0H1LsOOTC7/SFiERNtH6jY8ycVzTUDuO7yrZjd3MNFdNMS0H7Sj81bpmPLzkZ09iTS+FcFVZy7tBuXnncCLWcPQBQsMOf5qVMV+J9nFuDosUr7AeS5Z9EK58ZQbfOwBCuep3QLeWabbngmmDOn+UJvDPIZtxRM2QPNXw/dVw/DXZFuqCn7flyfgXB0FXebW9bY72DJLaBmsYjmdTIq55TnGSr1jScBvdR3kOIvNgIlJ6AzgM8++yw+8YlPjGPJajK/+OKLvB4zNSJABIgAEZg8AiSgTx57mpkIEAEiQASIABEgAkSACBCB8iGgQ8dGbOTiOWtiDNxxzsRzJ5qum1w4j0TH1mW2M/ZkCejdgwd5unZNj9kJE6fTtFcHLLjTm9ptjXlmJ0EUh2ubu4LBrMbI5aETcaA9DsRT3H9wVVSi4Zw1/HX2PBGL/Zsx27stlymzenYvF87jiCgjFuzqigj+4uId6O/Rce+jS3CofWJxc1pDBP/0hT/hrLo4nnlmAUIhT1axOP0QE86Z25y5zp1wnDtzNQZATILFRPMydZs3yhoXzVu8MdRz9mPbsNvcVw8IznxvOn12Jns8w6rgLvOByIcQV2eOC6d6fiJFe8OKPH2BTjaAMpqfBPQy2kxaSlEQKEkBva2tDZ/5zGewc+fOcRDvuusunuKdGhEgAkSACEweARLQJ489zUwEiAARIAJEgAgQASJABIhAeRDYhV1cPD+Ig3xBvkMCfPsFyJHcpTWW4ZEJ5+xlZplO2qOJmNnth8ScrQ62VA70cKybC+eD0U5bs1X6TjvOs1ygjVkkjwfeujounrM/F7p1a4l07QMp7j9UzVmA+iHhPFhhYkngJS6eC7CfacCJNR07omPP+3H0dI2vUa9pFvbt0dDbk1n9+voKHUunR+BzFXYtZ/JIJZwzAzRP155hc+TTdNptrkiwYuXnFPaIFq9rvsgbxzxPopzF6Ea1ze0duoi6GOHIWgxG1457oGL6UIr282Uw5zm10iBAAnpp7BNFWToESlJAj8fjuPnmm3HvvfeOI/3JT34S//Vf/4WamprS2QWKlAgQASJQZgRIQC+zDaXlEAEiQASIABEgAkSACBABIlAwAgoU7jh/GS/zOT2nBPgOCHB3OyNiRFm69rAGTc9NeJRMAbO6fHBrzgp0akzCrrcaEI8mxjVMjQvnnaF9afdAFIHagInqAFDhyUK9TDtDooM7GOTCOatvLgjO7IvNqXm3ieqcS14fGlpXc7d59bzFvP9C/6tY4n8JFVJ3JtPk3Le7y+Cp2tsPj69DzQaPxy18sEuFEs7uLAY9BlbPVOD3ZPd8Lgtk2z7iOB81fxbCuWMnKCbCUuSE29zhiy25sHLq2Vluldc1Z47zCnHshQtLEKD76vhL89dSbfMU0FVjGpTocp6i3TDHZntwVwqoa5XRtE6Cv5Hc+k6d20KOQwJ6IWnTXFOBQEkK6Gxjtm3bhquvvhpHjhwZt0+PPvoo1q9fPxX2j9ZIBIgAEShKAiSgF+W2UFBEgAgQASJABIgAESACRIAIFDmBbdjGXefHcRzSABA4IMJ71Bl5TdMMKIoOJqA70jQd0/sCCKqpa5VnM0+o24Pd79TBNAX0Kce4eB5TBycciqVpr/EnHOd5S9MuCFwwZ25zd+Xk1Nxmdc5ZqnbmOj+zBWfMGXabeyoTxqIZnvewyL8Zze62bLYi62cUxcLeP6lo+yBJoEOj6rqFfR+o6OnNTfyu8uk4d5YCl5y/CxNjQAiAJOoQZX2sk3+yhHNTAFiK9ogEa+jSSdYbV4QPVkoGF80XemKY6R5/EcPwBKENCefMeU5tPAETPi6aD0TWIabOH9NBlAXULhbRuFpG9UJnL0PRXhSeAAnohWdOM5Y3gZIV0HVdx2233YY77rhj3A5deOGFYCL6nDlzynv3aHVEgENNHw8AACAASURBVAgQgSIlQAJ6kW4MhUUEiAARIAJEgAgQASJABIhAURLoRS93nb+BNyAY4DXOWa1zIblxN6M1mOZIunYnJEbLMGDpOsSIjOCJWkyrNOGkCXvv+1U4dsBA58Be9CnHJ1xrpS/hNq8NOLGy5FPxNO21tVw8l72TJ9Ax0Zy9Rtc5FyRpuLZ5bcuy4QXUyO1YHNiMs71bMjoruXZm5QCYcL7nAxWxyATCuGWh83AEe48443KdVx9DS1Ms1/DTPs/qmzPXuSBk7zh35joMq22ecJuDpWkvQ7f5Qm+cp2lnP91n5MI3JTd0fx0Xzg1PVdp9m6odImoLlOhKDEQuHIegap6E+qUSms6luubldD5IQC+n3aS1FAOBkhXQGbyOjg5s2LABzzzzzDiWN954I+68804EAoFi4EwxEIGSJBAKhbB371689957aGtrw86dO8esw+VyYcWKFViyZAl/tbS0wOfzleRaKWhnCZCA7ixPGo0IEAEiQASIABEgAkSACBCB8iXwJt7k4nkPeuA9JnDxXB5wZr3RqIawooG5fXNupglT12EZJnydlfB1VOHIMQ9mzI7irGY15+HZAD19Mja9IGBw8I8wzOROeVEccZtX5FHPZmnaTzvOBZYbfpJasjrn/sbpCeF86Rr46pqGI3MJ0eE657KQ2v2dj6UcOahx4byve+Ja5u5YBEZ/BNsOeqGozjhePbKJdXPCqMhTKveiEc6Z25wJ5uxVhm7zBlnHIm/Cbc7+fGbjTnN/LU/TbgnOnJ18fBYmc0zVaIISW4YB5UPQDZbKfqQFmkXULpbQfL4MV4VjVzkmc7k09xkESECnI0EEnCVQ0gI6Q7F792584QtfwNatW8eR+fKXv4x/+7d/Q0NDg7PUaDQiUEQEFEXBu+++izfffBOHDx/G7bffjrq6uqwjHBgYwHPPPYef/exnePnlRL01uy0YDOLSSy/FZz7zGfzZn/0ZKicppZndeKlf/giQgJ4/tjQyESACRIAIEAEiQASIABEgAuVB4CROcuH8bbwNV7fAHees3rkTTVVZunYNsfjEYqatuSzAMnQunrsGvFw4dw36YJjA69sDUC0L1/55N2QpN5HesoD//l0ddu/pRG1gJwRmxR/VvK5EivZ8pmln0zG3OatvPllp2k8vOVmd8/rWVVw4r29dPW7r5vne5OJ5lXTS1rY61anzlMGF8xNHJ06XIMdjcEcVyJqKY/0e7DrurAGDOdCZE93Jlqtw7synmRWLZ25zKZGq3Zi8yxxOsj09lkuw0OKNocUdwwLv+EsfhrtiuK65KfvzEULJj2nCAyW6DOHYWkRii8esxx0UULtERuNqCRUzyuvslPzG5WEBJKDnASoNOaUJlLyAznZvy5Yt+Nu//dtx7lj23tq1a3mq98suuwwej2dKbzYtvnwIsBIGb7zxBh588EEudg8OJmqBLV++HL/61a+4EzzT1tPTw0XzH/7wh+jt7c308XH9a2trcdNNN+GLX/wipk2blvN4NEBpESABvbT2i6IlAkSACBABIkAEiAARIAJEoLAEXsErXDyPRMLwHxDhP+iM1GawdO1hDUrEgdzvYMJ5Il07NAG+U1XwdY6kS47GBWx8vRKHT8i47KIQPvbhUE6p3N95rwJP/a4WLrEbDcGtkMSEGBr0DQnnfiun8SfaYcntHknTPsmZ9XidcxU4PqQFe2sbhtO0B5pnjFvGNPduLA68hOnuPxX0EA8OmGj7QMX+PRNnH5A0Fe5oBK54lMfH0rzvPB7AyZDL0XgbKzSsnKlAckAjZGnamXiebap2Rz7N1lBt8zJ1m890q1joiWORJ4qgNDbdvyW5huua695qR89JOQ0WVRdAiS9HSPkwwM7LUBPERF3z+uUy6s4hp3457Xm6tZCAno4QvU8EMiNQFgI6W/L27dvxta99jbtwkzUmKF5zzTXcHbt48WLU1NTA7XZnRot6E4FJJmCaJl555RV873vfw+uvv540GiasX3jh+No2qUJnYzKn+Te+8Y2kl1ByXTIT0r/97W/jhhtuoJIKucIsoedJQC+hzaJQiQARIAJEgAgQASJABIgAESgYgcM4zIXz9/AeF859BwRICV0x5xaJaNx1rhu5OcF5IKPStXv6Alw8l2Jjf4/WOyDht69WortfgiRZ+P8u68P5awYzFrmZ85yJ50+/UAtNE+CWQ2iqeguNwRBqAkCF14H1pKDrqqhIOM5ra8HqiU92G13nvGbhOcPCuSiPF5sr5Q4s9m/GAt9rBQ2b3ado+yCOtg80qLHUdc5FQ+fCOXOdj25xXcDWw0GE4w4o3aMG9rsMrJurwOeaoPZ6GlKiZAwJ56OyH1jAGSW4k47iiGjORmZcTqdp151lVNCDkmSySsngovlCbwyzXOMvXui+miHhvBaW6OwFi8leu1Pza0Y9F80HlXVQ9bGGpaq5EmoWS5h2vgzKcO8U8dIahwT00tovirb4CUyKgN7X14ebb74ZR48edZRQV1cXduzYkdGYs2fPxoIFCyDmsZbRrFmzeD12JtpTIwLZEmAuc+YOv++++4Yd58nGeuKJJ3gKdTstGo3ixz/+MT+fp13sdp7Lps/HP/5x/OhHP8KiRYuyeZyeKTECJKCX2IZRuESACBABIkAEiAARIAJEgAjkncDzeJ6L5+JJHf79Aly9zkhucZauPayB/cy5WRZM3eAp26Woi6dr9/RWjBvWNIEjR/14eZsfoUjibVGwsG5VGB+/rA8ulz3RmwnmL75WjdffCsIcclD6PSGsnfsmagKJbHv5aN6aGnjq6uCpGnHU52Meu2OyOuftcSDurx4WzYMz5iZ9XBR0LPG/hMWBzfAIYbtTONLv4H4Nez9Q0d87wVkzTXhiEbgjCgRrvJg9EJfw9qEA4g6nIveIJtaeraDSk/nnIFvh3JlPMEv1AECRE7XNI5N/kcORwzJqkPlMNPfE0OKJwSOO/W4wXIHhuubsz9TGE7AgQ4ktRzi6AkpsxZgO/kYRtUskNK6R4a117ETSNpQoARLQS3TjKOyiJTApAjpLFb1+/Xps2rSpaME4GdgVV1yBxx57LKe61E7GQ2OVHoGOjg589atfxa9//eu0wd911108dXq6xmqnf+tb38I999yTrqtj77NMEPfffz8uvvhiCAL9pc4xsEU4EAnoRbgpFBIRIAJEgAgQASJABIgAESACk0KgDW1cOD8Q2gvffsDX7oyr1DAshBUVkYjuyLpOp2u3TAu+zkoungv6eDFvoN+D/m43QoMyth0S0Rse++/7qqCOj1w4gFVLFXg9yd3AuiFg124/Xvh9NfpC8pj4q3z9WHv2/6LC66yALrpcw25z2V8ctZQHdOC4CmhntSSE86VrIHtTxzbH+0de57xWdtaUlO4AnTqh83TtJ9snPmunHefMfZ6qMQH9nf1+ROGsUOyHgVXzIxkJ6Ew4F0UdopiZ49yx32ipQ25zVtu8zNzm9bLOBfMWbxyN8tiSEpYoD9c117216Y7flH0/ps6DEluGgcgFMC3vMAdXQEDdEhl1yyVUne3Mf0+mLOQyWzgJ6GW2obScSSdAAnoBtoAE9AJALuMpmHi+YcMGPPPMM7ZWecstt+D222+HNEHqsckQz08Hz7I+PPzww1xEp1a+BEhAL9+9pZURASJABIgAESACRIAIEAEiYI+AChUbsRGb1Od5qnaWsl3I3BybdDKWql1RVBjZZ6seGXdUunbXoJcL565B37h5lbALoW4PokpC8NYMYMcRCSf6ksuJzJFeV6NjerOKhjoNbreFkx1unOpyo7NbhmEkf66hsgNr5m6BR47bA52mlysQGK5vLspjxXpHJshikLgJdEt+ROevQf05a1A9t2XCURrd+7HIvxmzPJll3switDGPhPoTdc4P7p24zrkcj8ETVfD/s/cm4G2VZ9r/LR3t3u3Yzr47zkIMLVuh/WAoDHwztOxDKUs7/UqhQ1soZYahC4UphTL0z1La8i8ttNMChVIYPrYOhQCBkgAJEBLI4thO4jiOY8e71qOzfdfzSt5i2ZKOjmxJft4ZXaaXz3mX33ssx7rf574p7zxZi4Rt+HC3F70Oa6M1izUVxy0NwVec/IeCBHPKOU9HOLdMNCdAgcKsNnfagRWuMFZ6ZNS5I+MeBdVTBtU7C4qPLNqt3f9kz12+fF/RKhGKNMAfOQ5ydNHwtOn5q1gtoWq1hOpP5sb7WL4wnUnzZAF9Ju02r3UqCLCAPgWUWUCfAsgFOgRZrFPcwS9+8YuUV0hi+7333guvd/wfu9SJYRi4//778e1vfzvlPinH/PjjjweJoiUlJWPu27VrF+j1zjvvpNzfiSeeiN/97ndYtWpVyvfwhflFgAX0/Novni0TYAJMgAkwASbABJgAE2AC1hKgjHOqOu9sbRXiucNvjfwmy5qoOo9Gk4uESVck7NpVUOW5TbWLnHNv13hLczkiob/HjUD/WMGLsst3HrRj9yFrKyCX1+7G6nlbYbdltkZ3RUVMOC8vT4piKi/Q5yyFf9mx8K48Dq7SyedWJPWKnPOVvlencoqIRg00bo8K8VxVJrbjJ8GchHMS0FNtzoCGHTtcaCoa+/lSqvdPdN28cAjHLQ9BKZ9YXLTb9bhwPqpCPknGuTU/uQCGqs3Jpl2x9mcmU3aZ3j/PGRWV5lRxXiaNPSWkO73Dueaay9o9z3TeuXK/AbuoNI/ZtB83ZlqliyRUrrKj5ngnHIk/6s2VZfA8coAAC+g5sAk8hYIiwAL6FGwnC+hTALlAh6A886uuuirlfHKySP/Sl76Ea6+9FsXF4zPKCNOGDRtEhEJra+uk1Eg0v+6663DRRRdhxYoVcCQ5pU1V7Zs3b8avf/1rPP7440l35Pzzz8eDDz6I6urqpNfyBflHgAX0/NsznjETYAJMgAkwASbABJgAE2ACmRPwwy+qzt86/Dp8LTa4Oq2R31RVB1Wdh8IW2bXHhXOya3f3FQnxXIqMFchV1YaBXo+oOiexPFEbHJSxscWNiG5dReSpS99CRUW7qc2gCnNPVZUQznPFpp0W4nQ6RaX5wNLjEFp0VEprI+Gccs599r6UrrfqoubGmHDuH5j4AANZtLvCQZBle7qt+nAIhz4C/lo7N91bJ73+tMOdmL9GR0/1eJUxoXAOYKIzGtb81ManK7LN7TDizg2WLnoaOyuWdFFtTsL5ItdY5wHDJolcc8VbJazauSUmEFEWC9HcHzoRmj5yuMBXbUfFKgnVR0vwzSmswxb8LGSXAAvo2eXLvc88AiygT8Ges4A+BZALcIj29nZcccUVeP311yddHQnddN2VV16J1atXw26f+B9WfX19wg5+six1qjC/5pprcMMNN5gSt6nCfcuWLbjlllvwwgsvTDr3++67T4j9nIdeeA8wC+iFt6e8IibABJgAE2ACTIAJMAEmwAQmJ7AJm/A/wRfgbz4M7z5rJDjSrYOBqBDP9YkLgVPfmlF27VLEKeza3b3jD+AP9LrQ3+2BmqRSdp68F1vbbHhrYHnqc5jkyk+WtOEzCzdhvye9gwJOnw/uykohnFPWea60+fPnY17DcehdehyaXKkVECxwbxE559XOlildRntbLOe8q2MS9roOdyQEVygIm2HOIaCmO4Tlr3bih2uOgW6z5ueEQN3YuB1dp1Sga9ZIhvy0CedUbR6SYFC2eYFVmy9zxyrNV7gj8NjHvimp7rJh4dyQ3FP6/ObLYKpeJkTzYOQYhOW64Wk7vLFc88o1dlSslPJlOTzPHCPAAnqObQhPJ+8JsIA+BVvIAvoUQC7AIR5++GEhik/WvvjFL+KOO+7A4sWLUyJAOeoktvv9/oTXkxj/85//HJdccsmkQnwqg5H9/F133YVbb711wsvJyp2q1ZcsWZJKl3xNHhFgAT2PNounygSYABNgAkyACTABJsAEmEBGBLrRjRf0F7C15R34mu2wJ4+BTmm8SEQVwnlUMSdUjhlkyK5djdkre7tKhXhuU8cKNQE/5Zx7EAklF3Ds0HBCdCNC/jAeaD8F3UpiJ7yUFgvAY1dw3fzXMausE++6XEhFQid7dmHTXlGR6jBTct2xxx6LFZ84Dl2LPolXUywgr3K2ipzzJZ5NUzLHoUF6ezQhnLe2KJOOS9XmVHVO1eeZtIr+CC787524Y9lavDdrViZdDd+7YmAAP9m+Bc+fv0II6OkI59ZJ+HTaRYIhXtY5MlgCKMNOqhyqqDSnivPZzrH7rzvcsUpzXxU0V2mGIxXu7UG5AcFwA/zhE8cssnKlJKrNa48vrGemcHcyt1fGAnpu7w/PLv8ITIuAHggE8Oijj2JgYCD/iJmYcVlZGS6//PIJLbVNdMm3FDgB+tkg8fypp56acKVUJU4CdVFRUUo0yGL9m9/8Jv7rv/4r4fVUef6rX/0KJMpbVRGuqiruvvtu3HTTTRPOkavQU9q+vLuIBfS82zKeMBNgAkyACTABJsAEmAATYAImCPwNf8PLB1+A2uyHI0WhNNkwiqIhGFQRjmQmVA6NY6iqyDqHATj9HiGcO/1jba5JMO/v8SA4mHr1tseI4FT5ZRQbg3h7YCl+23ESInrq9x/J4Qs17+Efq7YjYgfecLsRmqA62S5JsWrzqio4U/xMJBlzK75fW1sL+lv42OOOww7vXKzrBfpT2EKP3S9yzlcVvQI6lDBVLRzWsXuHgsbtMvRJzmhQvjnlnFPeuRXNE1Fx6TM70BV04jsnnICIlPywxmTj2g0D//nee1ht+PGHL6xBuMwGu30s+ERW7ZYJ51RhPiScU+V5gTTJZsRyzeM27aOXZdhswppd9VZC8ZFFe+Gs28rtk9WFQjQPhI+Foo0cFilZIKFytR3VxzjgKrPsSbRy6txXnhJgAT1PN46nnbMEpkVAz1kaPDEmkCME3n//fXz+859HR0dHwhmZyQ/ftm2byDNvampK2CdZtt9+++1wu621WCLh/vrrr8dvfvObCddC1fYVOXZaPEcehbydBgvoebt1PHEmwASYABNgAkyACTABJsAEUiDQjnY83/cMWlq2w9NujQBCkWiBoIJgQCGtO+NmaBpiLx02zS5yzr1dZWP6VRQ7Bnrc4pVuKzP6cIr8KtxGBJphw2t99fhT17Fpi+hUeX5e9TacVbkDTpsG2WbDm243Bo4Q0B1e73C+eS7ZtDc0NAjhnF4fBCW82g/sDadGc4XvDSGel0hdqd1g0VVNO6PYtT2KYGBi5ZwEcxLOSUC3stl1A2eva8FJ77XjiaVLcddRR2Vk5X7Znj34zscf48NP1OAvn1sATRr5eTxSOLfmJzVOY8iiPeQQh1MKpc1zKljhiaDeFUG5Y+yBDs1dMpxrrjs8hbJkS9ehGSUIhsmi/WiE5JXDfXurYrnmVWsklCziAweWQufOhgmwgM4PAxOwlgAL6Nby5N6YgCUE/vCHP+DLX/5ywr4WLVokKtPpD7N02mOPPSacEBK1VatWiVz0NWvWpNNlyte+9957QrxvbW0dd8+cOXPw/PPPg+zNuBUOARbQC2cveSVMgAkwASbABJgAE2ACTIAJjCXwsvwS1je/BHtLFDaLhLNwOGbXrqgW2LXrBnRNhRG3a3f3FQnxXIq4hhdCeeqDvW5h166q5mRFKdSEs/AefLaYyGbAhq2B+Xjs0HHoiI4V6id6hua4BvBPNR/g+NL9sMVVyCMFdHdZ2XC+ea48i1QEMCSaU6xecxii4nxLILUZznV/jNW+VzDbtSu1Gyy66kCrIoTz7q6JK93tqgpXJAiybM9WW7GnF1968mMYBvBgfT0eWrEibRGdKs9JPP/Wjh1w6zqeumgZPlpbKaacNeG8QKvNfXYd9R7KNZexxCWP2XZdcgl7drJp19yp/Vxn67nJ5X5D8hoEIkcjED4BhhFzVXC4bahcI6FylSS+cmMC2SbAAnq2CXP/M40AC+gzbcd5vTlPgE6c0y87eiVq1157rbBuT6dSXNM03HzzzfjJT36SsE+qEL/zzjvhco38MW0lKFmWceONN+L+++9P2C1Zx1999dVWDsl9TTMBFtCneQN4eCbABJgAE2ACTIAJMAEmwAQsJ7AHe/Dc3j+jq7kVkkXaYjRKdu0KIrI11t2j7dqliFPYtbt7x2aT+wdcGOh2QY6Yy9yNKIPoGmyCLdyK/1MRRpl97CmCgObG2wNLREV6m5w4m3yWM4DPVuzG31XsRqk0tsKZBPS3vF5EZs0S+ebO4syy1a18EKgAYUg493g86FGAdX3Aayna95c7Doqc8+XeDVZOK2lfPYc1IZy37Zs459ym6yLjnIRzm2HBQY5JZuWRVfzT841YvbtbCOcvzZuH2xsaEHCmFgFQrCj4zvbtOH//fpCQ3rqoBE9evAzBIudwNbi5YyETTJqqzeM27TAs7Tnp3mXzgqVuWYjm9e4wvEf8HCveSiGck027YTP3XpHNuedC37I6T1SaU8V5VJ07PKWKFbFc85pPOmBP7ZHOheXwHAqAAAvoBbCJvIScIsACek5tB0+GCQDhcFhYnj/44IMJcTz77LM455xz0kKVjT7TmgCA5557Dueee27C27773e/itttug5Rh7lW6c+Lrs0eABfTsseWemQATYAJMgAkwASbABJgAE5h6Ak93PoHNLX+D87A1Jee6bgjhnCzbrWij7dqpP29XqRDPbepI1WM45EB/txshvzlFRzdUdA02C/Fc1zUsKNNwkUdG1QRiK1Wk96tedEVL0KMUIWo4UOscxCxXAJWOIChjOVELuVzYsmYNtBzJNy8uLh4Wzevq6sSUSV6minMSzwdSyDl32GSsLnoFq3yvwGmz1hJ9sucnFNSFcL57x+T55UPCuV1LYTFWPLAAluzvxxVPbYc3Ehuzx+0Wlu5PLl6M/gkKPDyahvP278eVu3ejOhLjSJbtf/rCcuyuKxf/2zJ5W6VsczuMoAOGXDiW25WSGss290Qw2zH2/UdzFQ/nmusOn0U7XVjdaEZRTDSPNCAUGXHyLJlPorkdVUc54K227CksLHi8mqwTYAE964h5gBlGgAX0GbbhvNzcJ9DX14crrrgCL7744rjJrl27Fk8++SRWrhzJ0EllRT09Pbjsssvw17/+ddzl9McfWcJTZlc222QZ7FR9fu+998Lr9WZzCtz3FBJgAX0KYfNQTIAJMAEmwASYABNgAkyACWSNwIf+97Gu5QUMtHZaNkYopAjxXNUsEON1Hboayzqn5vR7hHDu9I/8fR2VJQz0uDDYl37O+dCie4NtODzYhHB0EOU+A9WlBkrcBo6NRrEoPvZoQLSyHkXBx8EgdodC6FNjImmx3Y46nw9HFRVhjtudUOw8PGsWdq1YAcM+vaLlsmXLhoXz0tLS4eVt9sfE830p6uDLvBtFznm5o92yZyhZR3RAg0Tzxh1RhEMTP2eUb04555R3PtWNJMbj3/Pj3Fe2wW6MCPdUkX7I68WekhK0FRUhLElY5vdjUSCA+cEgHOT7Pqr97aQVWH9GKXS7RaJlWIIRiFWcF0q1OaGpd0eGbdrto0LbDckZzzWvhOpJ7Bgx1c9GLo4Xiq4SonkgfCx0Pfb+6qmwC3v2itUSypZO7/tVLjLjOU09ARbQp545j1jYBFhAL+z95dXlIYHJxO4zzjgDf/zjH1FdXZ3Wyibr8+STTxZ9UrZ6NtvBgweFiL9+/fpxw5x11lmgjPaqqqpsToH7nkICLKBPIWweigkwASbABJgAE2ACTIAJMAHLCYS0EP67+VHsbNkCu2KNMCeTXXtAAX21oo22a7dpdpFz7u0aySjWdaC/x4OBbjd03dwagnKPqDofCHXA5zZQU2KgvGhEwJynafhUNDoshNN3dgaDeKGnB9sCkweC1/t8OL+6GmuKisYI6buXL8eh2bOtQJR2HxSXN2TRvnr16jH3N4ViFecfpphzXutqFFXn81wfpT2PTG7Yv0fBrh1R9HZP/JyRYE7COQno09VsigdzNl+Jk7buxCf7b4PdUAByCj8KwClUok5WCvHZkb6/H8A78ZcK6DYntpXdgE31p6LztJ9Cd/vNL0W1AcKivbCqzec4ovFqcxkV0lh3AdVbAWHT7q2CwT7jCZ+dqDZHiOZk0S4rC8Q1kssWqzRf7UDVWs41N/9Dx3dmgwAL6Nmgyn3OZAIsoM/k3ee15ySBycRus0JzNvpMF14uzCHdOfP15gmwgG6eHd/JBJgAE2ACTIAJMAEmwASYwPQSeKPtZWxseQ2hgUFLJqJpZNceRTBkjT22sGtXVRh6TMh29xUJ8VyKuIbnO9jvEnbtimxO4FG0CA4Lu/ZmOKVYxXlN6fhKZhrxpGgU1ZqGgKbhqa4urOtLMRA8PttTy8txcU0NyhwOBIuK8NHq1Yi6zVfLm9m0hQsXDgvnRx7u76ac817g9f7Uei6RDmNl0TrUe8cXEKTWg7mrDndSzrmM9v0TP2d2VY3lnEdC5gax8K6yljMw+51vwgYdi6LP4zOf+QYcpweBZJH3YUBd58Pbb9yNPe6LYcCO/mMfxsDaJzEcgJ7qPKnafCjb3OQhk1SHmqrrvHYdK9wRrPTIWOKSxwyrOX3DueaaMxnoqZpxbo2jw4tguCFu0752eHLlyyVUrpZQeZQEV7G5A0m5tVKeTSESYAG9EHeV1zSdBFhAn076PDYTSEAgG0Kz3+/HN77xDTzyyCPjRjQryqe7edlYV7pz4OunjgAL6FPHmkdiAkyACTABJsAEmAATYAJMwBoC+3ta8HLLc2jtaLKmQwBBsmsPKNDiYndGHQu7dhWGRgncgBRxCrt2d++IEBYMOEXFeThIpbzmWrd/jxDOo2oI1aU6qksMuCbprlbXsSYYxO87OvC+31wV8DHFxfjynDnoXrsWZOE+Fc1msw2L5sccc8y4IclhnyrO6TWYwtkHEoKHcs49dnMczKw74Dewa4eM5p0T27DbdF0I5+5wCJggs97M2GbvcYQrMe+N78HTsxyVNW3wZwAAIABJREFUcz7CqV/4Ksqq0/u58/cuxltPP4DOfSdBKT2Arr//AdSSg8mnpMWrzcmm3eQBk+SDTP0Vi91RYdNO4nmRPfYeQc2wS6LKXPFVQfVUTv3E8mTEcHQFgpFjhHiu6jEnj+K5dlSskoRNe9FctmjPk62c0dNkAX1Gbz8vPgsEWEDPAlTukglkQiAUCuG6667DQw89NK6bo48+Gn/6059QX1+f1hDRaBQ33XSTyBk/spm1hU9rAgBaW1tx6aWXYuPGjeNuPfvss4W4X1HBWUvpcs3V61lAz9Wd4XkxASbABJgAE2ACTIAJMAEmcCSBSDiEV1tewNaWdxFG2BJAsqwhEIwiGh0Rskx3bACGpgrxfCi62NtVKsRzmxqrMI9E7Bjs8cDfP1KFnu54g+FOUXXujxxGmU8XFedFKRSC67qO/W1t+LC7O90hx1zfUFuLT551FlweT0b9JLt5zpw5Qjg/9thjQf+dqG0ajAnnrSk6nC/2bMaqonWocuxLNrxl36foebJqb9weRTQy8XMmKs7DIdi1FE4BWDa7yTsqbf0M5rz1r6hZ9C5Ou/RL8BZ3mRo5EpyFt57+JQ40noneT/0c/pXPT9xPZFS2eYFUm1dIWjzXPIK5TmXM2lVPWUw4J4t2yfz7gqmNyZObFLUGAflohMINiCiLxaxdpTZUrXGgcpUdZcvNOXjkyfJ5mgVIgAX0AtxUXtK0EmABfVrx8+BMYDyBycRuuvqNN97AKadQGFR67cEHH8TXv/71cTetXbsWTz75JFauXJleh2levW3bNlx00UVoahp/ovjqq68W4r7XOxRulWbnfHnOEWABPee2hCfEBJgAE2ACTIAJMAEmwASYQAICW/e8i7eaX8GhcAqVqykQVFUdwaCCUNgasfJIu3an3yOEc6c/9vezptpiOec9LhiGOVthWQmga7AJPYFWkXNOFecVo3LOky27rbcX7+/dm+yylL5/8skn46ijKATb+kZV5kP55lR9nqg1heM55ykWkM9y7hFV5wvdH1g/4Ul63NuiYNf2KAZ6J845d8hhUXFOeee51Gy6E7Wbv4Z5PSvx91++KO3K8yPXEhqcjVd+/zQO+DrRc/I9MByjbMuHqs3Jpj1SOGJovSeClfFqc2nUo6w7vcO55pqrJJe2PWfmohuuuD072bTHnCfsDpsQzCsp1/woCbbCeVRyhjtPZGoIsIA+NZx5lJlDIC8FdFmWsWXLFkQiKR4Dncb9LCoqwuLFi2G321FSUgKXi0/8TeN25M3QJCZ/5zvfSTjfu+++G9dffz0m+mNvokVu2LAB//AP/wCycz+yPfvsszjnnHOyyuexxx7D5ZdfnnCMW265BfRKd01ZnTB3nhEBFtAzwsc3MwEmwASYABNgAkyACTABJpBlAl0dB/Bay1/Q1LMDUVgjMJJwTlXnugVF59TJaLt2m2YXOeferpi1MLWBXrfIOVcVc9bChqGjy085502wIypyzkk8n0BbTrgjEUXB+/v24fCgNXnxNTU1OP3008VnaFY0yjMfEs0p53yidjgaE87Xp5hz7rP3i5zz1b5XrJhmyn0c6tDQuF1Gx4GJD2hIUVkI545obn5uKkVKMX/9D/D3p92DZZ/4U8prn+zC9qbT8Zfnf4LO038IzdcDROwwgg6Rbw4S0Qug1ToVkWu+whVGlWPk4IRhsw/nmlO1OVAY67V6y8LROgQjsWxzVYs5YJYti9mzV62W4CpnblYz5/6mngAL6FPPnEcsbAJ5KaBPlqWc69tVWVkJsuGmf7x/5jOfwQknnIDa2loWDnN946Z4fm+++SZOPfXUhKOef/75ePjhh9O2O+/u7sYVV1yBl156aVy/3/3ud3HbbbdBkrJzxDIcDgvRn6rgE7VHH30Ul1122RRT5uGySYAF9GzS5b6ZABNgAkyACTABJsAEmAATMEvAP9CHD5o34sMD76IbmVmOD80hElFF1XlUsUA5NwzoqiYs24fs2t19RUI8lyKxooyAn3LOPYiEzP8N3x9qF8J5SO5PKed8It4H+/uxqaXF7HYkvI9c9zJ1yVuzZo2waKe/Td3uiX3o1aGc817AP3Ex95h5rvS9hlVFr6DI3mvpuifrbGBAF1bte3ZPfNjDrqoi59wVCU3ZvMwM5B6Yj+Na/gFnXvhNuLwpnlhIMpAa9WH9c/8fNs1aj6h0EEbY/M+GmTVl6x6PTUe9RxY27UtdoyrryX3CXSpyzWMW7SlkLWRrkjncr6LNGhbNI9GlYqZFs+1CNK9YLaF4nrnDRzm8ZJ7aDCfAAvoMfwB4+ZYTYAHdcqTpd/i//tf/wre+9S187nOfYwvr9PEV5B0HDx4UgvL69esTru/pp5/GBRdckNbaDcMQNuk33HDDuPvMZqunOoFNmzbhvPPOQ0dHx7hbKG/s+eefF3/YciscAiygF85e8kqYABNgAkyACTABJsAEmEAhEFBVBfuad+FvLS+jVd0HDSmqpZMsXiG79oCCcCQ7du1SxCns2t29xWIWJJiTXXtw0Gl6S0LRfiGc9wfbUeYz4jnnhqn+dMPA9vZ2tHR2mrp/optWrVqFk046CQ6HI61+S0tLh6vNly1blvTed+M55/tTLNRe4P5Q5JzXOMdH0yUdzOQFimIIq/bGHVGo0cT7ZNN1IZxT1TkMCw5xmJxrKrdJkgpvYA4utEtYaVH1+dC4e3f+b/yxsQpR34FUppLT1yxyRYVoXu+KoEga2VPd4R7ONScBndt4AgaccdG8AcFwAww44CqxCXt2smkvX1EYhyt475lAIgIsoPNzwQSsJcACurU8M+rt+OOPx5133onTTjuNK9IzIpn/N2uaBvqFR1XhidqJJ56I3/3ud6A/KtNpe/fuxRe/+EW8++6742773ve+J8ZM9w/UZOMPDg6KAyJ/+MMfEl5KuegPPfQQyspGbOiS9cnfz30CLKDn/h7xDJkAE2ACTIAJMAEmwASYwEwh0L5/j6g6b/LvRB/6Ml42HVCninN66ea057FzOMKunb7p7SoV4rlNlaAodvT3uDHYY77KVNOj6BqM2bV7nbqwa08n5zwRtKiq4v3WVnT2W1NFPDTG3Llz8dnPfhY+ny+lvaqrqxsWzouLY4cNJmu7Kee8F9gaSHZl7PsVjjaRc77EM/6zlNR6MHdVy25FCOeD/RMf9hAV5+EQ7ORYkMPNLmlwSCrsdg1l4Sp8qaYFldXWHkQY6F2M32/6JHrsPTlMYuKplUsaVlCuuUfGfOcopwGbbTjXXFi027hqOhFFYdEuH41geC1UrRI2eyzXvGqNAxWrJHCRfl7+WEztpLcCOHpqh7R6NBbQrSbK/c10Aiyg59gTQBlPN954o6gS9nq9OTY7ns5UEpisapvmcfbZZ+OXv/wlFi1alPK06I/8+++/H9/+9rfH3UPP3lNPPYUzzzwz5f6SXaiqKiiz/aabbprwUhLPv/rVrybrir+fZwRYQM+zDePpMgEmwASYABNgAkyACTCBAiTQe7gTe1t24oPOd9CGNhhDnugZrDUcjtm1U/V5xk3YtaswNG3Yrt3p9wjh3On3CnGeRHOqOtdU8/m8PQHKKG+GqvtFxXm6OecTrVMtKsLGjz9Gb6+1VuaUW0456OXl5RMips/MhizaUy0u6IoCr/YD61M8Q+G2B7HSt06I5xKUjLc71Q4OHlCFcN55cGJR3BkJC6t2SZnY0j3V8bJ5nWTX4XCQcK7CRo+wAcyxAZfPaYTHM2jp0FG5GE9sORotg+k5F1g6CROd1cdFc6o4d4x6j9LcJcPCue7gz4gToY1qc4RgHpQbIEdjn4+WLolZtFetdsBdaf5908RW8i35SIAOUm0AsBHAIQCJ00fzZmUsoOfNVvFE84QAC+g5ulHXXXcdbr/9dhQVFeXoDHla2SaQLDecxv/0pz+N++67T/zRaBN/iSRvhw8fxtVXX41nnnlm3MX19fX49a9/Dcoby7TR/O+66y7ceuutE3ZFlfSPP/44lixZkulwfH+OEWABPcc2hKfDBJgAE2ACTIAJMAEmwARmEIFQMIB9Lbvw0d5N2I/9GETmQp2iaAgEFUQimVu/01YYceHciJew2zS7yDn3dsXc2fwDLgx0uyFHzNsNByLdouJ8MNyJWSW6EM9dFmiL7rIyeGtrEdI0vPrqq+jpsbbidzIBffHixcPV5hUVFSk91QrlnPcC6/qAQIrbV+f9m8g5L5WstaefbMJ9vRoad1DUwMSiuBSVhVW7I5qi73xKhKy/yDEknEvxQwAGYNBLB44q6sO5tfvhkKwV/1XVhWd3rMC2Q1XWL8jiHmscisg2X+mJoGqIEQBdckEVueaV0NwTHyCxeDp51Z2mFwvBPBhpQCiyRsy9qNYuMs1JOC+ezxX6ebWh0zXZlrhwTuL56MYC+nTtCI/LBHKSAAvoObktsUmRnTtVolttqZ3DS+apHUFg27ZtuOSSS7Bz584J2VRWVuIHP/gBrrrqqpQPXFB/X/nKVxJauZOITqL8WWedlbIof+Tk9u3bB7KEJ3F8skbjXHvttabH4QcmdwmwgJ67e8MzYwJMgAkwASbABJgAE2AChUqAXNdaWxrR3PIRmiO70Y72jJeq6yN27Va4tSOBXbu7r0iI51LEhXDIgf5uN0J+8znnUTUk7Nq7/XtEzjnZtRe7M5+9w+uFb/ZseCorBddAICAE9E6LM9CPFNAlSRoWzRsaGtLa03co57wXaJNTu22ueztW+dZhjmtHajdYcFUkYmD3jqjIOte1xPtkVxVh1U5V57na7DbAYTNAOec2EoVtpJjHhHPowyYLOKqkF+fWtMJht9Z2XtUc+L/b6/DRoZqcROS2G1jhCmOlR8Yy99gHkgRz1VsF1VcJw2bBKZecJJDZpILyWgQjaxGKNEDTi+AutQtrdhLNy1ewaJ4Z3Rl0Nwnm9CIBPVFjAX0GPQy8VCaQnEBeCui6rmNgYAD0dai9/fbb+OY3v4nW1takqybLa6p8pardNWvWJBQdg8GgEC23b98O6ruxsTFpv1ZfQJbav/rVr0RmdarVxVbPgfubXgL0xz9ZnJM4nqwdf/zx+Ld/+zd87nOfS8n+/8033xT9Jnq26dm75pprxAGO6urqZEMPf7+jowMPP/ww7r333qQWbueffz4efPDBtPpPeSJ84bQTYAF92reAJ8AEmAATYAJMgAkwASbABGYUgc6D+7GveRda+hpF1XkQwYzXHwrFcs7VCUTNtAYYsmtXR0qgpYhT2LW7e4sRlSUM9Lgw2Gc+55zmQ1btXf5mOO1hS3LOqU+7wwFfbS28NTWw2UeEqmg0CvpsYc+ePWmhSHbxvHnzhIX70qVLh4Xz2traZLeN+X5jKFZxvi3FnPNSxyGs9r2C5d630hon04ubdkXRuD2KgD9xJIBN14Rw7g4H40p0piNaez95IUq2+ItEcyGcx9TyI4XzoZHrivpx0ew9cNlTtANIccqqJuH/bl+RcwL6QlcUZNNOFefFo9asuYqEaE655rrTl+IqZ9ZlEWVxvNJ8LaLqbNglxETzeLW55E7NjXNmUePVjiNARiJDwnmy3wksoPMDxASYwCgCeSmgH7mDb7zxBr785S9PKp6TaE45yxdeeCFWrFiRVlU3iZh0mpbyocne+qOPPprwISLh8YEHHsCll14K+6g/KqiPwcFBRCIRbN26Fc8995yozk2WE0VC/yOPPIK6ujp+cGcoATrMceONN4rnKpW2du1a8ayfd955WLBgwZjn8Mj7P/jgA1EBvmHDkX41sSupup0OcFx00UU4+uijRf7Y6MMclHF+6NAhUD9PPPEEXnjhBfj9/qTTpJ/H3//+9zj11FOTXssX5CcBFtDzc9941kyACTABJsAEmAATYAJMIN8IDPT3oLV5F/a3NwvhvAMdGS8hGtWEcB6RrRH4yK6dss5HR7B7u0qFeG5EHejvcQu7dl03LwYNhDqEcC4r3ZbmnHurq4V4LrnHC/v0WdfmzZvx4YcfZsx8dAcknv/4xz/Gpz71qbT77VJiFedv9Kd2q8MWHc45d9mmrrr7QKsi7NoPd05che0KB0Evu2bNc5gakdSuEqJ5XDy3SRpgVwB77BAA2bQPC+gJupvlCuPL8xpR7LA2Vz6sOPDIBw1oHyhJbRFZvKpU0rDCI6PeFcYC18g6Dck5nGuuelKLIMjiNHOya0WvQiieax6WY5+Hly+ThqvN3RXm3ydzcsE8qewR2BoXzulrqo0F9FRJ8XVMYEYQyHsBPZl4ToL29ddfL0RCsoDKtMmyjKeffho/+tGPJqxKT7VynLKo7777biGMTiY6khX2f/zHf6Ql+me6Tr4/twjQQYubbroJv/nNb9KaGAnVf/d3f4cTTjgBq1evxvLly4XjAj2jQ9EAJIB///vfx29/+9u0+jZ7cao/H2b75/tygwAL6LmxDzwLJsAEmAATYAJMgAkwASZQqASickTknFPVeadxSIjnEWSWC62RXXsgimDIGmtpQ9MQe41UFzv9HiGcO/1eDPS5MNDjhiKbzzmPKIMi57w30GZpzrmrrEwI566SycXI9vZ2vPzyy1AU68RQ+tztggsuSOvRjeqxivNX08g5X+p9B6t8r6DCcSCtsTK5uOcw5ZxHsX/vxLyckbCwapcUazPCM5k33TtUbe6wAWTXLirNJRLO4wI/FZ4PVZ5PMpjTpuMr83dhjidzl4jRw3QGivC7zceAhPTpanVuGfXusBDPXWRhH2+qt2JYODfs5uMZpmtd2R5XN1wIUa55XDg3DAeKZsct2ldLKJ7HFu3Z3oOC6Z/eVoaqzQ+ZWBUL6Cag8S1MoHAJ5LWATv9Iv+KKK/D6668n3CGqmP3lL3+Jk08+2XILdLKK/8Y3voEXX3wx4dhUOf673/0Oq1atmvTpodO6L730Ev7lX/5lwgp66uPPf/6zsJvnNnMJ0CELErp//vOf5y0EEs/J3p0cI4YE/LxdDE98UgIsoPMDwgSYABNgAkyACTABJsAEmEC2CLTtbULrnkb0BLqEcN6FroyHCpJde0ABiegZN92ArqkwRtm12zS7yDn3dpUhGHCKnPNI0LzQpxuqyDkny/ZiTxTVJQaKPRnPHCLnvLYWnhSLUMjGfePGjdi9e3fmgwM455xzRPFATU3qOdZvD8TE8wMp5pzXunaLnPP57nTKEjNbXiioC+F8146oiAZP1BxRWdi1O6KZHQTJbKbj7x5TbT4knFN+Odm1U0tROBfXajYgJOGzsw7gMwvaYLOwmPi9A3Pw/I4VVi8/aX/VDhUrPRGscEdA/z3UNKcPqq8KqrcSmrM4aT8z8YKwvAJB+Whh065q5XCX2lARt2cvrzN/sGgmspzxa6ZMcxLO3469J5luLKCbRsc3MoFCJJC3AjpZR99yyy244447Eu4LCdgknlPOebYa2bpfffXVePbZZxMOQd8jsdDr9U46BRLRyc7961//+oSV6FSpTpX0nIWerd3Mj37JAYFiBEhIT8UqPZdWRXbwJP5fcsklk9rK59KceS7mCbCAbp4d38kEmAATYAJMgAkwASbABJhAYgLdXR1obdmFnq5DOIiDQjxXkFnlsyyTXXsUMpUwW9AS2bW7+4qEeK70ezDY44G/35XRSL3BNhwebIINA9blnEsSvLW1QjwfnXOeykTJ2e61115DIJAsXHby3ujQPcUnnnnmmakMi12Uc94LfJRiIXOR1CNyzut9iQtxUho0zYuoIpuEc3qFg4mfMbuqwB0OwRmZOgv5ZMuget+hbHNRbS6aERPNqeo8/j/Jrl1knSdrYQlGUIIRkoSIXuUL40vHbkO515rDAsGoE49/eBTa+kuTzcSS7zttBuo9EdS7ZdS5R9Zg2KXhXHMSzrmNJxBV5wrBPBhZC1lZCMlpQ+WquEX7aglcoM9PTVoENsaF8+a07hp+D8MggL0AyIiE3oJrAZCJ8WkAyAjlGAB5ZIBALsa33nrrGBj0v0lH48YEmED6BPJWQN+0aZPIeO7oGJ9tNZX5yjt37sRXvvIVvPvuu+Po0z/8n3nmGVB2U7KW7EAAZVA/9NBDKCsrS9YVf7/ACdCBiy1btohffJQ5ng/t+OOPx3333YeTTjqJD4Hkw4ZZMEcW0C2AyF0wASbABJgAE2ACTIAJMAEmIAgEA4PCqr29tQUBBIRw3oOejOhomo5AUEEoi3btUsQp7NodXSXo7/FgoMcFwzBfchuUe4Vde1A+iJoSQ4jnVlTwemfNiuWce8yXsDc3N+Nvf/tbRlbud955J2644YakjnWd0VjF+Zsp5pzbYGBl0TohnnvtAxk9N+nc3LpXwe4dUZBte6Jm0zVRce4OB1NUodMZ3dy1ZM8+JJyP6UFUnCsQ5fP0/6kI51G7qDYn0dyQxytQpyzZj9OW7YPdnooCP/F6SMDfsG8BXmlaam7Radw13xlFPWWbu8MolUYORKiesmHh3JAyOyCTxnTy5lLNKEEwTKJ5A0LyajHv8uWjcs3Lzb8v5g0Enqh1BDrjojmJ534T3dJbTiuATQCS/R5ZBOAeAOflh5DOArqJ54FvYQKTEMhLAZ2qcG+88Ubcf//9CZd211134Tvf+Q4kaWqsXh577DFcfvnlCedC2es0H7fbnfRBbGxsxBe+8AVs3TreQqqurk6cwm1oaEjaD18wMwjQzwEJ6P/5n/+JzZs35+Siqer8Bz/4Aa666iqRvc5t5hBgAX3m7DWvlAkwASbABJgAE2ACTIAJZIuArmnDOeeqEsUBHBDiuYbEgmSq8wgGFQSCUehWFJ3rOnQ1lnU+unm7SoV4PtjlE3btqmK+hE3RIsKqnSzbZ5XoqCk14DLv/j48TVdpaSznvDTzql1d10FFJlTwkm4eOhWg0GcH11133aSfn0WNWMU5iefBFB+BRZ73Rc75LCeVGE5N6+7UsGuHjAOtI3beY0c24AqF4IoEYT/iuZmaGY4dhSrM6RNUEs5Hqs3j1wxZtVPeeTzfnMTzCRsdEIlXmlPF+WSNJNPz1u7C0bM7MzoIsq+vHI9tOQpRNTufA5fYNSGar/BEsNA5kkuvO73Dueaaq2Q6ti7nxwyOyjXXdR+K59pj1earJRTNMf+emPML5wlmhwBJJiSaf5hB92EAb8YF9HS6OQPAbwEsSOemqb+WBfSpZ84jFjaBvBTQJxOaP/3pT+PRRx/F4sWLp2zn+vr68NWvflVUmx/ZKIf9T3/6E+rr65POJ9nBgCeeeEII7NyYwGgC5F5ADghk7U7PYC5Yu5MLBInm5M4wZ84c3rAZSIAF9Bm46bxkJsAEmAATYAJMgAkwASZgIYGOA/vQ2tKIwf5eDGBACOf9SUvFJp9AJKKCxPOoYoVyDiSya3f6PUI4l9tLMdDjRiSUmdLd7d8jhHOvKxjPOc+sWpcIOTweYddOledWNnLMa2trwzvvvIP+/mRlfbGR6fOyH//4x7jgggsmjXvbGM85b08x55wEc8o5X+R5z8olTtpX0K+LjPOmnSMi65E3OCNhuMJBSGpm0QOZLorE66FKc/o6rtk1gMRz+hoXzkXW+UQDR+wwgg4gZIehpi6Muhwa/qlhJ+qqetIW0anynMTzJ7euRkhxZopk3P3L3bLINSfx3E0HCMjE3mYfzjVXvOTzzJXTR4KLKEuGLdoVtRbuMhsqV8eqzanqnBsTSIsARXRQtjm9DqV15/iLqa+XANMGNkcB+G8AdRnOI4u3s4CeRbjc9YwkkJcC+nPPPYdzzz034YbddtttIh96qrPCKeucqt4TtXSE78mq2X/0ox/h5ptvnpEPKi86NQJ0mGPjxo3485//jPXr16O1lfxopqaRaH7OOefg4osvxgknnACXiy2rpoZ8bo7CAnpu7gvPigkwASbABJgAE2ACTIAJ5DqB/t5uUXXedbANOnQhnLehLaNpq6ouhPNQeKKK4PS6p2pzEs8NfUROtGl2kXNua60SFefBwcwEPX+4Uwjnqt4lKs4rijIXzm2SBF9NTSznPIuujdFoVLhCvv3229ixY0dCuEMH77/2ta+hurp6wg3YGYxVnH+cYs65xz6I1UWvCPHcRorvFDRdM4Rwvmt7FNFI4n1yRGUhnNPX6WxUYU5HOkg0T2j/T0Ix5ZyTeE6CMSGcSDgnoTxIwjlZtJsXRiW7gb+v24MTFrSD/juVpuk2fHhwNl7cVQf6b6vaLIeK+rhoXuMYOeSguUtBgrnqq4QumY86sGqeudaPos0SmeZk0R6JLofkOiLXPLNzRLm2XJ7PVBBoiYvmlJprxa9uOtf0uonK8yPXegKAFwFYe/7MMqIsoFuGkjtiAoJA3gnodJqV3gjolai98cYbOOWUU6Z8e+l07Zlnnpmw+peyqumViqj//vvv4/Of/3zCbPdrrrkGd999NzwZZFJNORgecNoIkH3aoUOHsG3bNnzwwQfC5p0EdcpPz7SRNTvlmpNISmI5fZ09e/akp8UzHZPvzy8CLKDn137xbJkAE2ACTIAJMAEmwASYwHQTkCNhkXPe2rJLTKUXvUI895sKOI2thj5DIuGcXqO0bvNLFXbtKgxtrDDr7iuC1F6BYFuJqDrPpMlKAF3+ZgyE9oqKc8o5H2erbWIAT1WVEM4dXq+Ju1O/hT4rOOOMM4Qz5NDnEi0tLaIyPRwOY9myZeJ78+fPnzTr/FA85/xvqRWyiwmu8K0XOefFUnfqE87wyr0tChq3y+jvTSzW21UF7nAIzkgow5HM3z5UbU755hM/S3HhnMTzIeF8qPL8yKFJMI/btIMs2y1qc0oDOH3ZXiyp6ofDnpinrtvQNlCKl3cvxYGBzKMHaOpOO7DCFY7ZtLsjw6vRHe54rnklNHeZRassnG50eBAMx0TzkLwWhiGhos6BilV2UXHuKrXu2SgcarySpATIop2qzZuTXpneBR/H7d/Tuyvx1d8FcHtuGlCwgG7FBnMfTGCEQN4J6PSP7euvvx4PPvjguH1Mxy7d6ofs3UlHAAAgAElEQVSgubkZl1xyCUgAP7JdffXVoAp1bwp/pExmT3/llVfiZz/7GXw+n9XT5/5mEAH6AGFwcBBk/d7V1YXOzs6kq6eT40uWLBHPMGWTcXV5UmQz/gIW0Gf8I8AAmAATYAJMgAkwASbABJhAygT279ktxPNIOAgVqhDO29Ge8v2JLgyTXXtAgaJaUIVsGKA8dqo6H+1hLUWccJNd++4q9Pd4oKnmBSPD0IVwTlnn5b6IEM/dmRWxCyyukpJYznlZdgXAuro6IZwfc8wxGe2brMcqzukVSjHnfL57G1b61mG2qzGjsdO5ubNDFRXnHQcSl0badA3ueM45yGt8GpqwaJ+s2lzMyRipOLcZsWrzRMK5TNXmEoyQBENJ3aLdzLKpCn1h+YB4VRaF4bLr6Ar4cHCwBHv7yi3LOp/nUoRwvtIjo0yKP2w223CuubBot2V3rWb4TPc9oehKhCINCIYboOplKJ4XzzVfxbnm0703eTs+fTRNovk7AAaysIpAvGrcqr7nAngVwMoszDXDLllAzxAg384EjiCQdwJ6T08PLrvsMvz1r38dt5lnnXUWyAK9qooyaKa2WTUvq/qZ2tXzaEyACTCBsQRYQOcnggkwASbABJgAE2ACTIAJMIFkBLoOtWN/yy70dneJSw/jsBDPQzBfrasoGoJBFSSgW9ES2bVTv96uUihNs+DvKIIcMW9fTX31h9rRNdgEh9SHmhIDxZ7MBVfJ7RbCuXcSe3Qr+MyaNUsI56eddlrG3W0cBNb1AqnmnFc4DmBV0Tos9byd8dipdjA4oKFxexQtuyfIMDcMuMIhuMNBkIg+1Y0qzIdE86TOBWTTThXnZNueSDjXbCOieTizZ3yqOUw0XrGkD1ebL3KNZNVr7hKonkoovirojuy6NOQKi3TmIavzYqJ5ZC1kZQE8FXHRfLWEsqV8yCAdlnztKALb4sL5h1mmQsY2b1o8xp0A/t3iPi3ojgV0CyByF0xgFAEW0C16HKwSvq3qx6JlcTdMgAkwAVMEWEA3hY1vYgJMgAkwASbABJgAE2ACM4JAYHAA+1p24uD+vWK9MmQhnB/CIdPr1/URu/bM5WfKfU5s1+70e6C3lSPcVIWQP7MS8VC0XwjnsnJAWLVXWpFzbrfHhPOaGtgd2QsedjgcQjinFznVZdJ2xHPOt6eYc+60hYdzzh22qckUV1Sg8WMZjTuiUKKJnzBnJCxyziV1AnE9E0hJ7iV7diGcp6JlknAuXrFwc8o5H1MkT1Xm9ApKgIX54llcftKul7llkW1OFu2eeM66ITmheGdB8ZFFe3nSPmbaBapRilC4AUG5AaHIKkjuWK45vcim3U4PHTcmkC4Bep+nanM693Qw3ZtNXE/nmCj7fI+Jeye75R8BPAmgyOJ+M+yOBfQMAfLtTOAIAgUloNM/2v/4xz+iOsunaxM9RYcPH8all16KdevWjft2OpXxLKDzzygTYAKFQIAF9ELYRV4DE2ACTIAJMAEmwASYABOwloCqKmht3oV9LbugkR06IERzEs9JRDfbwmEFgaACVbVAOie7dlWDoY21a7dpdtg6yqBunY3BvsxyzjU9iq7BZvQGmzCrWLM257ymBo4sR/+deOKJQjhfuHCh2S0T93VQznkv8FYatrrLvBuEeF4mdWQ0djo3tzTFcs4H+xPHATiishDO6etUtrSqzWliNi1u166NF86jdiAumhv03wXQqhwqVgjhPIzZzhFHCsVbCVW8qmDYs3fIJC8R2mwi01xkm8sN0HUvKlZIItO8YpUEVwmL5nm5r7kwaRKwSTh/F8BUnjEKA3ierF4shrAUwGsAFlncb4bdsYCeIUC+nQkcQSDvBPS+vj5cccUVePHFF8dt5tq1a/Hkk09i5cqpD6DYtWsXLr74Ynz00Ufj5nX22WfjkUceQUVFRdIHkAX0pIj4AibABPKAAAvoebBJPEUmwASYABNgAkyACTABJjCFBNr370Fryy5Q9Tk1smkn4Zxs2822aJTs2hVEZGussinjXFi262OFeKnfB3lXNYJ7ymFkWJHbE9gncs6LPYN5l3NeX18vhPOGhgazWybuiwzlnPcC4RQj6ue4dmJV0SuY69qe0djp3NzRHss57zyYOA7ArirCqp0qz6eqkXwpss3jr5TGJYt2smqnqvN4vjlVnYvq8iHRPFQYFu2SzUA9ieaeWLX5kNyruYqEYE655rrTlxK2mXRRRFkaE84jDVDUapQskFCxMmbT7ptdGAcqZtJ+5tRaNwKgV9M0zaonnn8esXj8WQCojvJoi/vNsDsW0DMEyLczgSMI5J2AHg6Hcf311+PBBx9MuJnPPvsszjnnnCnf6Oeeew7nnntuwnGvvvpq3HvvvfB6k2foNDY24gtf+AK2bt06ri86OPDLX/4yY2usKYfDAzIBJjDjCLCAPuO2nBfMBJgAE2ACTIAJMAEmwAQSEujt7sS+5l3o7hzxaj2Ig0I8V0yWoWlk1x5QEAxZVMY2gV27FHEivL8MytY5UOTMBMZApFvYtQMdqCmFdTnnNTXCrj2brba2FqeffjpOPfXUjIfZMACs6wMOplisXeroxCrfOtR5rQ6wnXgp/X26EM73NY9kZI++mrLN3aEgXJHQEd7nGeOZsAOqNqdaaRLObSkXARuApMTE87hwLrLOI3F79qAEg3LOC6DNdSpCNK93RVDuiB2oERbtnkqoviqonuRFTQWAIa0lKFq1qDKnavNIdBk8lTHBnKrNS5fkmWhOB0JaADwN4BUA7XEUVQBOA3ABgGMA5Nmy0trQXLq4My6av5OFyu9018kCOm699Vbccsst6ZLj65kAEyDzHsMYk3KTF1Buu+02/PCHP0w412uvvRZ33XUX3O7M7LTSASHLMm688Ubcf//9CW+jNyh62VL4F+4777yDM888E36/f1xf6Qjx6cyfr2UCTIAJWE2ABXSriXJ/TIAJMAEmwASYABNgAkwgvwhEQkFh1b5/z+7hifvhF8J5L3pNLyYUUkTVuapZZdeuwlDHV7DLnUXQPpiHaE9m1apRNSTs2oNyi2U556SgUs45vbKZc+5yuYZzzouKMgt6/SgAvN4PpJpzbrepWO17BauK1sFtC5h+XtK5UZYNIZzv3hGFligOwDDgCodE1TmJ6NluQ9XmFDVNAnpazR4Xzm1GLOOcbNmDdhhBBwy5MFREn12PV5rLWOIaOZGhesqhkGguLNqdaWEr9It1eIft2Uk4d3hignks11yCLd8eDRLOyZ77JgC7kuweWW3fA+A8FtKz9pxvi9u0f5i1EdLvmExvyMjY6l8jXIGe/l7wHUwgDwnkpYA+WbX3qlWr8MQTT2RsJ5XOXm7btg2XXHIJdu7cmfC2Rx99FJdddllKXT722GO4/PLLE177ox/9CDfffHNK/fBFTIAJMIHpJMAC+nTS57GZABNgAkyACTABJsAEmMD0EiDhnLLO5VHW1m1oE+K5TiWwJppMdu0BBfTVikZ27TrlsB+hw8shB6I7a6DtzLyqm6zae4PNKPeFrMs5r6wUwnm2c85PPvlkUXU+f/78jHA3hoA3+oH3x9eJTNjvYs8mkXNe6dif0djp3Lx7FwnnCgKDiZ8vsmmnnHNJtcj1YJLJCXv2tKvN4x2STTtVnNv0mHAecMAI2GGQRbuRrgqfDsGpu3apWxbZ5mTRTiI6Nc3pG84111zFUzeZPBkpFF0VF86PhqaVoqI+JpqTeO4sztPnogvAlXEBPZ19OAPAbwEsSOcmvnZCAsFR2eYHcpATna35C5BBWkziRa0AsB7AnNxaM1u459Z+8Gzyn0BeCuiT2ZzTlnzta18TlumZno5NZXuDwaCoPn/ggQcSXl5XV4ennnoqJUE/WSU7HQwge3duTIAJMIFcJ8ACeq7vEM+PCTABJsAEmAATYAJMgAlYT6DzYJuoOh/o7R7uvB/9QjgfQCz7PN2maQYCwShCocQ51On2Z+g6YlnnY4V8BQaC+8phe2sxjOHk5HR7j10/EO4QVede52Hrcs6Li+GtrYW7vNzcpFK8iwpTKOf8qKOOSvGOxJftDQNvDABvp7HtNa5mrPStw0L3lozGTufmA/tVUXHedSjx8+WIykI4p6/ZbFT4O5Rrnna1OU3MrsUyzu0ajIh9RDhX8q2kODHlSklFvScmms9xxg4xGHZpONdc9VZmc3vysm9ZnS8yzUPhtaD/plzzoWpzb02eiuZDO0FC7ecBmK10pre3/wZQl5dbmxuT3hMXzjcDyO7bY2brpV/1lAAyYoaTWX9Dd/8TgEcATJ0JckrzZgE9JUx8ERNImUBeCujJctBp9XfeeSduuOEGOByUEJSdRu73jz/+OL7+9a8ntFynUf/5n/8Zv/jFL1IS8yerZJ8zZw6ef/55HHvssdlZDPfKBJgAE7CQAAvoFsLkrpgAE2ACTIAJMAEmwASYQI4TGOzvFTnnh9pbh2dKleYknFPludlGVu3BYBRHaN3mutMN6Fpiu/a+fif09xZAOlRqru/4XRFlUAjnqtaKmlLDmpxzl0sI574s55zT504knH/mM5/JiEG7HKs4p1eqrUjqFTnnK32vpnpLxtf1dmto3BFF657EFeV2VRE55045nPFYk3VA9uxDwrmpgWx6PONcFxbtesABPVgYornbbmCZW0adKyLEc3vcLkJ1l4lcc4Us2iWXKWyFepOql8VEc3rJK+GdZUfFyli2eekS8jUogDYIgMxbybo9k3ZC3NqbrLi5pU5gIwDKNm9M/ZZpv3IfgFfo1I2FM3kIwFct7M+irlhAtwgkd8ME4gTyUkCnub/88su46KKLJhSuS0pKcMcddwhxOxsiuq7r+OMf/4hrrrlmwjnQPJ9++mlccMEFSR+4ZJXs559/Ph5++GFUVFQk7YsvYAJMgAlMNwEW0Kd7B3h8JsAEmAATYAJMgAkwASaQfQLRqIz9LY2i6lzXRqyve9AjhHPKPDfTZFkTVefRqDm79yPHnMiuvU/XEN1RA/eHmXn56oYqhPNApAmVxQoqi6z5lH4459yZvRxnr9crrNpJPKf/NtsOKzHRfH0foKSxfBLOKefcZ+8zO3Ra94VDhhDOKescxviJ2jRNZJxT1rm1asvINKnCfMii3VS1OXVFwjlVnNMyQnYYfgf07LvLp8XazMUkkte5ZSGck1V7cdyiXXd44rnmldBcmR10MTOvXL7HgD0mmssNwqbd7vEOV5qTcJ6hoUbuLf1+ANdZNK3vAridfp4s6q9QuyG7/A0ANgHozcNFUoX8ywA6LJr70fHDF/Ms6s/CblhAtxAmd8UE6NeDQWXUedgGBwfxrW99C3/4wx8mnf2//uu/Cov16upqy1ZJYvc999yDn/70p5OK5+eccw5+85vfoCbJKWGybqf+vve97004x7vvvhvXX389bDb+jW7ZRnJHTIAJZI0AC+hZQ8sdMwEmwASYABNgAkyACTCBnCBwoLVFVJ2HAlQOGGsKFFF1fhAHTc1RVXVQ1XkobJFdu6bBEK+xQny/J4LQvjK4NyyDFM6sgrU32Ia+YBOK3f3W5ZxXVIiqc2dRkSmOqd5E1eYknFP1udk2oMaF834gmEY8/QL3FpFzXu1sMTt02vcNCefhYIKDGYYhrNrd4RBsehoLSXEW9GneUKU5fTXfDEAzAEWHEZRghG3IwnTNT8/knSSWLyfh3CWjTIrxj1m0V0L1VArxnFXOsXDDynJhzx6UG6Cos1C5yhHLNV8lwZHdtw6Tu2zBbfsB/L2FdtxzAZDxxUoL5laIXWwD8DaADwpgcWSGQ1Xomf7zgk4/PQ6ALNxzsLGAnoObwlPKawJ5K6AT9Q0bNuCyyy5Da+uIRVii3aivr8e///u/48ILL0RpqflTiiTav/DCC7jvvvuweTMFfEzcqAKess/PPPPMCS8aGBjAxo0b8bOf/Qx//etfJ7yO8qf+/Oc/Y82aNXn9sPHkmQATmDkEWECfOXvNK2UCTIAJMAEmwASYABOYWQR6uzuxt2knerrGlnJ1oUtUnYdAlbvpNarsCAaiQjzXrSjz0HVREW+oY4XQsENFb8gGfdNClOzLrNAiKPeia7AJDnu7EM49FhSJk2BOVefuLLsPUr45VZ2vXr06vY0adXVYH6k470sgSJBEfTgKNIaAQ1FAju+rx6aivqgVF8z6C44v2QGJKqmz3PbvU7Fru4zew4mFcWckJIRzsm23ulGFOYVLkmieUU2MZgNkGxDVgEhMNNczFYKsXmya/S10RUWlOQnnVdLIYhQSzb0VQjhni/axUBW1RgjmVGkeUZaiZKF9JNe8ujCs+yd9jB4GcGWaD1qyy+8E8O/JLppB36df4VRt/i6QQQJLbgL7OH4gIJN/Z5D7wU8BWPA7PxuQWEDPBlXucyYTyGsBnYrn77//fnz7299OaQ8rKytx9tlng+zQjznmGMyePXtSe6pAIIC2tjZs2bIFL730El588UX09qbmU5Isg/3gwYNC/F+/fn3SuVNlOr35ZcOKPungfAETYAJMwAQBFtBNQONbmAATYAJMgAkwASbABJhADhNQojL27N6B1pZdY2YZQURUnXei09TsIxFVCOdRxRohNZFdu2Y30OEOIvrRHFS+s8zUPIduUrQIDg82I6I0CeG8xJPJJ/GxXiWnM5ZzXlub0dyS3Txv3jxRcX7yyScnu3TC71Pxs7Bq7wc6o+Mvo13cEQS2+AES2SdrJVIIX5r9Ii6qfi0rQvrhTg27d0TR1ppYGHdEZbhCQTgU8ve1rg1Vm1O+uWmL9qHphNxCMAeJ+4YmRHNDS+g+b90CstjTXKciBPOlrghmO0dEc5FrHhfOdYf5KIEsTn3autYNH4KRtcKmnb56q2NV5vQqWTQDRPMh8vRjegWAP1u8Ff8I4EkAhVq1nyquPQAo35xqBiOp3pRn19HvJKqm32IioYMqz68FcAcAT+6umwX03N0bnll+EshrAZ2Qk53697//fVHFbbZRhfqiRYvE7eFwGB9++OGk1uzJxqFc9LvuugtFk1ht7dq1CxdffDE++uijSbs78cQT8cgjj6Curi7ZsPx9JsAEmEDOEGABPWe2gifCBJgAE2ACTIAJMAEmwAQyJnCwbS/2Nu1A0D9i106dHsIhIZ7LSF+AVBQNwaCKcMSaMlph1a6qMI4oYT9UHIC/vRglby+Dp7skIxbd/j0IyE0o9QRRWZy5cE6TETnnNTWwuzKzkp9sYfT5FAnnVHXudrtNM3hrIJZx3jbBdg+qwLo+oDvNQu7Fng7cuvg3WOptNz230TcG/LoQznfvTKDwg6LDFbhDQTjlsCXjDXUiLNqtqDaPOoCAB+LHyogCjmhMOKeXNY+dpetO1lm1Q43Zs7tlzHeO7InmKhq2aNdcxcm6mXHfD8mrEZTXIhg+GnZPKSpINF8dE85nZKMzWn8HYOwZrsxRLAXwGoCYNDDzGlm0v5MFrrlKkt5DKTnkLQCJf0WMn3lZvOr8q/QLJFcXFpsXC+i5vT88u/wjkPcCOiG3QkS3ausol/32228HWbhP1t58802ceuqpk15Dffz617/GJZdcYtX0uB8mwASYwJQQYAF9SjDzIEyACTABJsAEmAATYAJMIKsE/AN9Qjg/1E7BsyMtiKAQzrvRnfb45CYYCCoIBhRYogWSXTsJ50fknPd5wujSNbg2LULFxwvSnufoG/zhTvQGm+B2dqGm1Mi8qhgQNu0knDuLsyscnnLKKUI8r82gun2TPyact0yiN/eqwP/0pJeDPprxLGc/blvyINYUURmkuaZrBhp3KNi1Q4YcHv902TQN7nBQZJ1b1UhLGco2z6jaXLcBQU9MOKeKc1cIcEaEaE527YY1Bg1WLTtpP5WSiqFc88WuEZVKd3qheipANu2am1QpbqMJyOoCBMMNsVxzZS4q4oK5yDX3kbfBDG5bAZwBmPi1Mzm0WQDWATh6BrHtitu0U7V5zwxa9+il0u+z7WSZMknFvQ/A/wHwXQBz84MTC+j5sU88y/whUBACOuGWZVmIzVSN7vf7p3wHSOwm4fyqq65K6TTvY489hssvv3zCeVJ/N998M66//nq2bp/y3eQBmQATyJQAC+iZEuT7mQATYAJMgAkwASbABJjA9BEgkXtf807s2b0dmjq2QvwADoiscxXpV46HwzG7dkW1QA00yMpaFeL5aCU+6IqirXgQ+vbZqN24AlLYfGW3rATQ5W8GjD15l3Pe0NAghHNyXTTbPgzErNp3JtGbwxrwP73pV54fOa/Zrh7cX3c36Gu6bV8LCedR9PckyDk3DCGak3hu0y149oZEcwCOTKsR6fkk0ZzEc/LHdweFeE427aLq3JrppovT1PWlkoalrlimOb2GmiE5oXgo1zz24jaWgKqVx3LNIw0Iy/UoWywNV5t7qma4aD4aFQvomf/obItnm7+XeVcF0wOdtQoA6AcwAODzANYAWAGA3AlyNOt8Iv4soBfMk8kLyRECBSOgE0/6A+/tt98WmeibN9MRqqlpZ555Jn7yk5/gE5/4BGy21P5hc9ttt+GHP/xhwglSVvs999wjMtI593xq9pBHYQJMwFoCLKBby5N7YwJMgAkwASbABJgAE2ACU0XgcOdB7N29Hf29Y6vLe9ADEs8HMdbGPZV5RaNk164gIicQN1Pp4IhrEtm1K3YdB0oGMdDnQtXGOpTsqzbRc+wWAwa6BpsQVZtQ7pMtyTm3O53Ddu1I8bMjMwtYuHChsGr/1Kc+ZeZ2cc/2YCznfCuJCim0jQPAx0eI7PPdB3Bp7R/x+VnPo87bBJ8UEj3Juht7w0uwru8MPNB+DQ7I88eM8NmK93DL4odgS9GfoLNDReOOKA62JT7Q4YyE4A6HhG17po0qzIcs2jOqNlelmGhOLxLQbVqs4twdgqHrMfHcmh+VTJec9H6vXRfW7MKi3SXDaYtV/hs2+3CmueqphGF3JO1rJl1gwDGcax6KrIWn2hsTzSnXfGGmpzIKlGQTgNMBtFm8vkKvQKe33g3xbPNWi9kVYncP5veiWEDP7/3j2ecegYIS0IfwUo75M888gzvvvDNpxngmW0KneH/wgx/gwgsvhNfrTbmrSCSCG264AQ888MC4e770pS+JrIrFixen3B9fyASYABPINQIsoOfajvB8mAATYAJMgAkwASbABJjA5AQi4RD2NO3Agb2kUoy0EEJCOO8EBdCm13TdEMI5WbZb0iawaz9Y7EeHM4SSTctQ8+7yjIbqD7UjKDfB6+y1LOfcW10N3+zZkLKYc05OhlRxTi+zxRhNIeCNAWBzGmckehXgLz06QnpM9CPh/CfLvotzZz2LEmlyh8iQ5sNzPefg35p/OiykF0kR/Oeyn6OhqHnSffQP6KLivKUxcYitQ47AFQ7BoUwQ2J7iU0JlMkMW7fQ1ozYkmtNXgzoz4sJ5EAa0Ybv2jMaYgpsdNgN1QjCPCPHcax+xy1e9FSDBXPFWwJDcUzCb/BoiHK0TueahSANsnlnDonnFyhmaa57O9vUC+N9xITid+5JdS5XG6wHMSXZhnn2f0jAo25xqDGPnl7ilQoAF9FQo8TVMYMYQKEgBfWj3SEhfv369sHZ/9dVXLbN2p5O8V199NT73uc+lJZwPzWtgYABXXnklnnrqKVG1TkI8/YFz9tlni0yqVKvYZ8xTygtlAkwg7wiwgJ53W8YTZgJMgAkwASbABJgAE5jBBNr2NWNf0w6EQ2PLiDOxaw+FFCGeq2RLnWkzDOiqJizbRxcm93hDaCsdhK2pWti1e7pLTI8UivajL9AESWpDTYkBuwVFoO7yclF1nu2c89NOO01UnVdXm6u6b43EKs43kH1tGq1I6sWuUBf+p2eluOvy2keFeE4iejrtUHQ2frTvh/j/2/9F3Pb5WX/Dvy14NGEXqkI551Hs2h6FEh3/bElKVAjnTnmSwPYUJkcV5lQzTaJ5RoYBEeeIRXt0VBW2Mwy4gjDsSt4I50PW7PS12D5SIq+5S4VgTvbsuoNCg7mNJhDVaoU9O1Way8oSVK6OW7RTrrk301MZM4g1mUx8FcAfLF7zPwF4BEChnPd4G8CmeLa3xahmRHcsoM+IbeZFMoFUCRS0gD4aQl9fHzZu3Ii//OUvQkxvbGxMlRHIUp3+EDnvvPPw2c9+lkXulMnxhUyACcxUAiygz9Sd53UzASbABJgAE2ACTIAJ5BMBsmnf27wThzvGCp5k1045535MXkGcaK0y2bUHFNBXK1oiu3a/S8aB0kEMhOxCOK/4eIHpoTQ9iq7BZujGblQVa/BYkHfq8PmEcO6pzG7e8zHHHCMKMurq6kytv0OOVZyv7xtzLiFpX05bBPW+17HQswHf2/NV7Aguwdfn/Qo/WfpdlDsoSDb9NqCW4Y7W7+Gu/TdiufcA7lt+D0odYw907GmKCeeD/eODwe2aJnLO6WW2DVWbO2xARhbtmn3Eoj10hCrnkGM553ZZ2LRTznkut8XuqLBmp4rzcmlkspqzCKLa3FsJzWX+4Eourz2TuWlGkRDMSTgPRtaibMmoXPNKFs1Ns30GAAne1vx6iU3jobgwb3pSOXBjFwASzqna/HAOzCefp8ACej7vHs+dCVhOYMYI6EeSo+r0wcFBNDc3Q1HoVHQQO3fuREVFBZYtWyYup2rwuXPnorS0lKvCLX/0uEMmwAQKmQAL6IW8u7w2JsAEmAATYAJMgAkwgXwnoGkq9jbtxN6mHSJzeahlYteuaWTXHkUwZJEimMCuPSppaCsdQHvxIGZtWi7Ec4kypE22nsA+KFoTilx+lHgzr5S3OxxCOPdm2V2QYv9IOD/++ONNrbxHiVWcr++nTPL0uljhe0OI52VSB9rlalzTdCM+VboBv66/Ku3K8yNH7lUq8Y3dv8Rfej8vBHQS0ql1tKto3B7FoYMJni3DEKK5OxyEbdSznM6qhEW7FdXmQTcQjGebk4g+ukmKqDiHMyxEc8o5NzJ/5HnKNMkAACAASURBVNJZZsrXzndGY5nmbhnVjhHmusMdyzX30Ks85f5m0oUheQ2CcgOC4QZ4qktRsTqWa1483wJLi5kEcqK19gE4H8AbFsE4GsCLAOZZ1N9Ud/MRgHezYGs/1evIpfFYQM+l3eC5MIFpJzBjBfRpJ88TYAJMgAkUMAEW0At4c3lpTIAJMAEmwASYABNgAnlNoPNgG/Y0bYe/n5SIWDNgiJxz+j8V6QvgQbJrDyjQdAsUQWHXroIqz0fbtZNVe3vJIJxtFajZuAIl+8zZldN6A5FuhKJNcNg7rM05r62F5M6eD3B5eblwSCTx3G7CY96vjlSc+9Os4Fzs2SyE82pny/Bzs3lwNb6/9+t4oeFsnF7xqiU/F+/5j8M/bv0f3LTwMdRpHwnhfG+zkrBvVyQEVygIO1n7p9mownxINM+o2pxs2YeyzeUE9gVkdU7CuTsYE87pZcGPSZrLTXp5rVOJ55rLmOMc4W1ITqieCigknHsrALAQfCRMWV0kqsyp2hyeuUIwr6BXPeeaJ33wzFzwEoALLcj1pu15PF7RbmYe03UP5ZlvjIvm+6ZrEgU8LgvoBby5vDQmkD4BFtDTZ8Z3MAEmwASYQBICLKDzI8IEmAATYAJMgAkwASbABHKLQCjox57dO3Bw/54xE+tGtxDOTdm1yxoCwSii0TTLmCdAY8SFc2OUEN/lC+FAyQCCho7aDfWoeXe5abBRNYS+YBMMtFiXc15WJirOXSXZtbEeEs4pZjDdRlXmQxXnVH2eTpvr3i6E83kuKnUc20hA3y/b8OOl30exFEin2wmvjegeYeXeu9cD+44t0NTxarNDjoiqc4cSTXvMoWpzRyY6sG4bEc2p4jxRsxkx4ZxyzslNgc6DWPNjkvaaJ7phlkMVVeZUbb7AOcLSsNlGKs29FTDsFuQaWDbr3OhI1Svi9uwNkNX6mGgerzaXsneGJjcWP92zoLeEXwC4PkMr9+sA/BRAvjzeewG8ExfOzSdVTPfu5f74LKDn/h7xDJnAFBJgAX0KYfNQTIAJMIGZQoAF9Jmy07xOJsAEmAATYAJMgAkwgXwg0NrSiL3NOxCNRIanm4ldu6rqCAYVhMLpV/4m5JXArr3fE0F7iR+HvUGRcU527Z5u8yL14cFmGGhCqTcMjzPzEmCH1xvLOa+qyuojcOyxx4qq86G4wXQGo0rnoYzzjjS15irnPqz0vYYlHvIHTty2B5diiXc9zqqkklDr2lv9n8ZdT5+NBf5tYzqVlChc4RCccjitwSyrNqe4gKFqc3WS6mJXSFScG4YaqzrPIeG8XNJiorkrgiXusQ8F2bILi3ZvBXRpgoMBaZEvrIsNOIcrzanivHSJN15tboenMpMTGYXFaUpWQweBbgNwhwkRnX50r43fmw+P+VC2+fYpIcuDsIDOzwATYAKjCLCAzo8DE2ACTIAJWE6ABXTLkXKHTIAJMAEmwASYABNgAkwgbQK93Z0i67ynq2P43iG79ja0QUOaPt6AEM6p6txk3PTYNQzZtasj8wg7VBwQOed+IZiTcE4Cutk2EO6Aqu2GU+pBqRU555I0knNuwkb9/7H3JtCRXeW97/+cU/OgeerBPaqlntztAbttAx4wtkOAMDpwFxi4eX7BIQ/yghOevUgwvibODVnEwbkrCVwSP+xrm8GQ5AYe2EDj9tx2e2jbPWhoSa25Nddcdca39j4lqSSVVNOpUlXp26xastEef/t0t1u/831ftufYtWsXT9XOBHo+7YWAWeP8/OI7E1lN45cmeMQ5k+eZmmLEscfzNC5yDmbqmtP3RxOb8f8+eQ1G+mx8HEvRzsQ5izrPpdlYmvbkJ5dxS/oqkinNWaQ5E+hrNXvcjDgXZF7jnEWdl0PzSTp2O8xI813OBKSU2gia089rmitMmtu95bDdsttDTN6zEG3ubG5aiDb3bSFpvq6XxV5M+QGALwAIZLmT2mTU+f9R5tUIJpLR5icAXMjybNTNGgIk0K3hSLMQgSohQAK9Si6SjkEEiAARKCcCJNDL6TZoL0SACBABIkAEiAARIAIbjYAiJ7g4H+g9s+To+aRrZ5mohTggThiQggJEVeBz6qKBmEND0KsgbtdgmP931o2la2e1zuddniYaGPEFMeQPQJF0nqqdyXMpk7RcZcW4EkQ00Q0Dg2j0FR5xzpZxNzXxdO02V/HCFlmKdibOWdR5Pu1ECHh6FujJLUgbTjG8IM4dAiuym7k12s9hu+sleKXcxHammaOaG//x3CE899oOOGMRLs6FLN/YYNHmTLszcS7k+Ewu7Is9LkyYz0ebZ3q4pQTgjMKQ4rzGeTmIc6egc2HOpbkjAae4+GtAs3t4lDmLNtccNZmuY0N+X1bbTGmeOAS4d3JpXrdXRH0H1TUvuweCCWaW0v2fAEyvsjsPgD8AcDeAzWV3gsUNsUoZryQ/ZZS5ooyJWb81EujWM6UZiUAFEyCBXsGXR1snAkSACJQrARLo5XoztC8iQASIABEgAkSACBCBaicwNjyA/p7TCAcXQ/IiiPA65xNgYW3ZNSbObbMCnEOAqKxtIjVJx2StjKBbySjSDU2D+Vm0A+O+MIZ9QYQdMvwDzWh5oYN/zafphoaZSA9g9KDeK0OyIEjUUVsLT0sLHDXFk42iKHJpzuR5XV1dzkd/M2KK81M5umwBOhfn7OOXJnNad7vrBLY434QkWJTKP7m6otvw2xd34TdPXsSjzzM19nQyYc4izplAz7vFWYp2pynOFTP6fc0mKqY4t0XLQpxLgoH2lEhzr7j4a0yXnAvp2VVXfaaTbcjva4YvGWl+MeLqxVyaN+wXUb9PguQo5MHakDhLf2j2uLNkGOy9sV72EgyAAwA6AOwq41rn7H2l+drmfaXHRisuI0ACnR4JIkAEUgiQQKfHgQgQASJABCwnQALdcqQ0IREgAkSACBABIkAEiAARWJNAODjHo86ZQJ9vLF07S9XO5Hku6doFBXD3ibCFcoMed2gYbYhDsaUJndMN6JoKIyVd+4wrhmF/CDPuKKS4Ha3Pd/LI83zbbGQIgtANl30OLnu+syyO43XOW1rgamoqfLI1Zrjiiiu4ON+xY0fO65yNmqnaX8/xrthCu9wvcnHeaDuf87psABPoW10nIeZRCmCtBVVNxDPPXIRf/XptHjw9e6HR5qq4GG0edWbHQdC4OIc9Al0zeJ3z9WyspjlLzb7HmUCNuJg33hBtZqQ5T9HeAAgWvE2yngct0tqRxEEuzqPxi+HfVZusay7BWUfSvEjIaVpGoB/Ay8lo8zx+/yaIRSJAAr1IYGlaIlCZBEigV+a90a6JABEgAmVNgAR6WV8PbY4IEAEiQASIABEgAkSgygiwiHP2URVl4WT5pGtng4UE4O4SYJPzk0dMno80xpCwL0r05enaIw4ZQ74gWOQ5a6zGOUvXzmqe59MiiRnoRjcMY9SyOucsVTuT54JUvJTNe/bs4VHnl156ac7H7oubEefHgzkPxVbnSS7ONzmWpvjPdSY2z3bXqxAtjkDXNAHHntmWVqAzBTxf17ygaPNIMtKcpWrXshXLhinOHUycsywKgGFNdYBc0WO7Q8YuR5ynaG+0pRRbFwQoLjM9O/sYogVvkuS8u/IfEFd2cGHOxLm9eXMy2lyCd3O2z0L5n5F2WKYEjielOUvXTq38CJBAL787oR0RgXUksC4CfXp6Gp/61Kfw5JNPrjj6LbfcgkcffRSNjY2rYllr/DqyXHXpbM5UjvumPREBIkAE8iVAAj1fcjSOCBABIkAEiAARIAJEgAhkT2DqwiiPOp+dXkzNnk+69vkVtYQBT68AZ6wwiSTbdAy1RKEY6pJ07YqoY6TGrHOuCQYX5kycM4GeT1O0OOJyD2Stx7I6567GRnhYnXO3O58tZTWmqamJR5zfcMMNWfVP7TScMCPOn53LeShaHD1cnG93vpr74DQjmux92ON5Fjb21oWFTZYl/OfP2nHi1baFWeejzW2FPJoJ22K0eSJHsWyPAc4IdEPh6drXQ5xvtitcmLOI81bb4ssyDJLqqjWluasBus1l4W1Uz1SK1oAoq2sePwTd3YmG/RIX57XthTxU1cOHTlJEAqw6xrw4Hy/iOjR14QRIoBfOkGYgAlVEgAR6CS6TBHoJINMSRIAIlBUBEuhldR20GSJABIgAESACRIAIEIEqIxCPxzDQcxqDfd0LJ9Oh81TtuaZrn58gElHgGBXQGHBYQmvOHceoOwQkA9lHfSEM+4OI2k3xx1K1M3kuxfJbby7aB0nohscZsabOeU0NF+fFrHNus9m4OGdR5zU51lOfUMyIcybPtRyjnutso+j0HMUe97OW3O38JG4xgAO+X8At5hEGv8ZOZmddeOwH+zE64l9I0Z53tLkumjXNWW1zFm2ea7MluDg3kIDOIs7TVCfIdcpc+jfb1YW65lvs8pKhmsO3UNdcs/tymXbD9NXhMCPNY4cQNw6jfq8T9XtF1O+XINnzy7KxYeDRQQsn8HYy2vwVwOJKF4XvjWZIT4AEOj0ZRIAIpBAggV6Cx4EEegkg0xJEgAiUFQES6GV1HbQZIkAEiAARIAJEgAgQgSoiMHz+HAZ6ziAaWSyaOolJLs7DMFOi59LicRVMnhsxYNukG7as01mvvYom6jjvD2CkJsQjzueccT7AP9CMlhc6+Nd8Wih2AZLUDVGYsKbOucsFlq7dXeQ650eOHOHyfNu2bTkde041pTmT57Ec5a1HnEOn9yg63b+FTVgqX3PaxBqd93qOotnRu6KHbggYHvPg1y9uxosnWzAxbcrrWr+MKy+ewo1XjaJzVxCisPJtgK6uRjz+vw7yVO15t6jDFOdMmqt5pOGXZMARhSHFeI3zUorzBknlUebss8Ox9N50uxuKi6Vnr4fmrM0bT7UPjMkdiMQPIxK/GL6dTQvR5o7aQh6qaqdG57OEQAzAS0lxfs6SGWmSUhIggV5K2rQWESh7AiTQS3BFJNBLAJmWIAJEoKwIkEAvq+ugzRABIkAEiAARIAJEgAhUAYHA3DQX5xdGhxZOw9K1D2EITKDn2lRV5+I8GlP50PqQAy0BZ67TrNm/u2EKv97ez/tIcTtan+/kkef5tIQShmF0Q9YGLKlzLogijzhn8lwsYp3zzs5OLs4PHTqU07EjGnCMifM5IGBeUdaNyXKWqp1FnTOJXszWaB/gadztArNGABPnx15uxbcfOYD+4bWjojc1R/Hnf/A2brhqfEGkx+M2/ObJXXjt1U25b1ueT9HuBOL5ZTaAqPI654YU4TXOWdR5KVqNpHFh3u4wxXlq0yXHQqQ5S9FOLT0BWd2MSMKMNre37DTrmu+T4NlE0pyemRIQYH/UsUjzEwACJViPligOARLoxeFKsxKBCiVAAr0EF0cCvQSQaQkiQATKigAJ9LK6DtoMESACRIAIEAEiQASIQAUT0HUd/T2n0d99CuyfWbMiXXs4IiM5HURDwJYpFzysRrSFbcwbws/be+A9vZmna2c1z3NtBgzE5W5oeg98LmtqbZeiznlraytP1X7dddfldGRFB44FzIjzyaVlrrOah6VpZ+KcpW0vVdthexpbvT2YDTrw9f9xCY69sli7PJs9XHV4Evd+8XW0NcZw+lQzfvKj/dkMM/sYwtIU7ezf82mCbkac2yIwdL0k4twt6rymOa9r7ojDlrJ1Q5SSNc3r+VdDyCOKPh8OFTZGM3yIxA5zca65Di7WNd9NvCrsKit3uy8npfnJyj0C7TyFAAl0ehyIABFIIUACvQSPAwn0EkCmJYgAESgrAiTQy+o6aDNEgAgQASJABIgAESACFUpgYnwYfd2nEZydXjhBIenaEwkN4bAMmVnalGbXBGyb8FiWvn1+6qik4uVhCY43tuZ1A+H4MOxSN2zSrDV1zv1+s855bfFSXzscDh5xzj5erzencz+TjDgfyeM9ge2uV3nUeYu9J6c1C+kcDhnoOZvAUH8UH77qOL790G509efHtn1bEF+9/S28fGwnJic9mbcVc5jp2Vltc6XAFz8cERj2KAxdLbo4twvGEmnuEpemsGep2RV3A1ikuSHlGUWfmV7F95iPNI8bh1C3t2Yh2lwo8FGoeDB0gNIQYElfWLQ5+5TuXaXSnG2jr0ICfaM/AXR+IrCEAAn0EjwQJNBLAJmWIAJEoKwIkEAvq+ugzRABIkAEiAARIAJEgAhUGIFoJMyjzkfOLxZQZfXNWZ1zK9K1L8fhliVsnfJAzLHGdiasmibi9MuNCM3lJgKj8hwctm6o2jBc9pU1sjOtu/z7ktNppmtvzq/uerbrXXPNNTzqfOvW3F4YeCloRpz3m2Xic2qbHGe4ON/qLF34YzSio6dLQe9ZGYpsQFUNDJ6LYnRMzGnvyzu31iVwZHMcDtsqd85qmTNhzmqbxywoN2CPmeIcMq9zXqwmCFhIzc6izX3i0rzwqrOW1zRnkea6zV2sbVT8vHF1JyKxixGJH4J35+bFuuY1eWYdqHgidICSEzidIs7zyBBS8v3SgrkTIIGeOzMaQQSqmMC6CPREIoHXX38d8fjKvxm4XC5ceumlcDpX/w/htcaX411lc6Zy3DftiQgQASKQLwES6PmSo3FEgAgQASJABIgAESACG53AYH83+nvOIBGLchTz6dpZrXP2z7k2Vuc8NV17uvFFE+iqiNOvZC/QNV2BgW4klB54nYUXnxYEYbHOua14oan79u3jEecHDx7M6XpeC5k1zrvMq86pNdrPc3G+y/ViTuMK6RyPG1ya93TJSMQWJffosIq+Xmts0t7mOA5simOJEmXCfD7aXC9M0vPz2xKAPQpdiPM650bh72ikxbozWc+c1TWvsy19njWHN5mivQGaY+1a8YXcWaWPVbRmRBIHeV1zW0vHYl3zNgueg0qHQ/svDYEYAJamnUWbly7BR2nORqusJEACnZ4KIkAEUgisi0CnGyACRIAIEIHqJkACvbrvl05HBIgAESACRIAIEAEiYD2B2elJHnU+dWExHyyLNmfiPIJIzguulq493URORcRFUx5ImrWRnFoOAl3R+gGjB3ZbKOezphvgamjg8tzmySIdeJ4rbtq0iYvzd73rXTnN8HbEjDh/K/drhV+a5OKcfYQ8XqjIaaPJzorCUrXL6O1SEA0vfYkjETfw9sk4YkwyWdBcdh3X7QzDz2p+M3HOIs5luwUzAxAVwBmFLkZhqMUR51vtMvawmubOBJpsS8PadZuLS3OWol1z5pfq3hoQ5T2LorUgmtiHaOIADO8B1O+VeLR5zU6S5uV9c1W2u/Mp0eZzVXY2Os7qBEig09NBBIhACgES6PQ4EAEiQASIgOUESKBbjpQmJAJEgAgQASJABIgAEahSAqqioL/3NPq7WW5YsxUzXXs6jJIuYPOsAx5WV9rCFjN0nD62GYmYtOqscWUKLns3VH0MNgv8mN3n4+LcWVdn4UmWTuV2u3mqdibP2T9n27pjpjh/NY93BBxiFHs9R7k4dwrhbJcsqJ+uGTxVO5Pn4eDK7AeiqmBqOIHTA6vfbz4bOOgVsFd35TM0/RhBM8W5FIGhGTByT+Sw5l7a7MpCXfM229JIfEOyQ3E1mNHm7npgaWy9dWes8JlkrRWxeFKa+/ejrkNEfYeEug5rn60Kx0TbLwWBE0lx/kYpFqM1yo4ACfSyuxLaEBFYTwIk0NeTPq1NBIgAEahSAiTQq/Ri6VhEgAgQASJABIgAESAClhIYHzmPvu7TCAfN8DYNGq9zzv5XrHTt6Q4gGIALcWwbsbZG+GD9LEZ/cAC6vjKyXVZjcNm7EEmcg9sCb8/rnLe0wN3SYukdLZ+MRZszcc6iz7NtA3FTnL8YzHbE0n5MmjN57pcm8psgj1HzEeeB2ZWp9EVVhSMehS0axckRD8YCFkWIJ/e5SZJwxG6HjRUPL6gZi+Jc1ywV5yy6vN0R55HmFzmWSXNBXBDmqqsBhli88gEF4VnnwbLahqhsSnP496Fuj4j6Thv/So0IlJTAVEq0+UhJV6bFyo0ACfRyuxHaDxFYVwIk0NcVPy1OBIgAEahOAiTQq/Ne6VREgAgQASJABIgAESAC1hCIhILo6zmFsaGBhQknMMHFebHTtac7QcKZwGB7L97/1BEIRqHScnGFX131BqT/8W64JmuWLCsKPZC1HthEC/J+szrnLS086ly0WytyUzd94MABLs7379+f9UMwKpvi/Fie6X93uo5jr/coGm2Lz0nWi+fZsa+H1ThXMDuVRpxrKhyxKJfnrHB4QhXwSp8PQcXaKOEaw8C73G54ChHo9igMWwQGVOgrj5IXnXpJ48KcfVh98+WNRZgzYa6462FIzrzWqPZBsrYJ0WSkuVC7d0Ga17aTNK/2uy/L851JEedyWe6QNlVqAiTQS02c1iMCZU2ABHpZXw9tjggQASJQmQRIoFfmvdGuiQARIAJEgAgQASJABIpPYKD3DPp7zkCRTQFX6nTt6U443TSDY+95Bp/5we9gy6g1UejTDQH86yd+ic57P4ymV3cllx0Fk+e6wcL9Cm+u+nq4W1th93oLn2yVGbZs2cLF+TXXXJP1GlMK8PScKc8VI+thCx23ON/iqdo3O07lPjjPEef7zFTtUxPpxLkGezwKZ4yJczP/OXvNIpKQcLzXgxisFegeXcc1Hg/q8hHotrgpzgXZEnHuk3Senn23wxTnIpZeqOas4cKcpWjXbZ486Vf3MFndbNY0jx+AUNfJ07LXd0qo3U3SvLpvvkxPx97begUAS9XeVaZ7pG2tHwES6OvHnlYmAmVIgAR6GV4KbYkIEAEiUOkESKBX+g3S/okAESACRIAIEAEiQASsJjA9Mc5rnc9MXuBTz6drH8IQjGVSLpu1IxEF4YgM3YJ6zud2nsOz73kJ+7t24L88cRNsamFC1BAM/ORDT+PVgz249L99FK0/3wGPsxsxZdCaOudeLzxtbUWtc+71erk4Z7XOnc7soomDminN2SeSx700289xcb7DxexOadrQeZWL84kxdcWCgq6ZEeexKIQUcW4TAPYJxSS80O1G2OIU5X5VxTvdbvhsOaQ+l2QYLOpciBUszl2CzmU5F+fOBBysxkFK0+xeXs+cSXPN4S/NRVXYKglti1nTPL4fYv2iNK/ZRdK8wq6yerY7mJTm7LfXmeo5Fp3EYgIk0C0GStMRgcomQAK9su+Pdk8EiAARKEsCJNDL8lpoU0SACBABIkAEiAARIALrQEBOxNHfcxrnzy2GuhWcrj0iQ5bzMLTLzm/oOgxVxbn2ATx/0yvQJA3vPfYO3HT0yoJSub96SRee+PBRGKqEI391BI0/U2ATVwraXK9Dcjh4xDlL2V7Mdu2113J53tramtUycX0x4nw2j2PW2sa4OO9wH8tqPSs6jQyp6O2SMTa8ijiPx+CIRSAk39BgEefz4nw+MFyb0/FcrxeTjuxeMMh23zWKghvsdtjd7sxD2HNlj0CXotDzYD+/gE0wuDDflYw094pLf33pNqdZ19zFPnWZ97UBeyTULYgm9nNxLjbsRV2HyD+1uwp7IWcDoqQjW0ngtWTEOftKjQhkIkACPRMh+j4R2FAESKBvqOumwxIBIkAESkOABHppONMqRIAIEAEiQASIABEgAuVNYHSwD309pxENh/hGQwjxOudTyD2FuarqYFHn0VgBlnAel65D1zQYqpmue3jnGH57y0vQXAokTcQHf/EuXP3ywZwlOos8Z/L83z54DIpdhRiXcNl927D1yYaCL4rVOC92nfNDhw5xcd7Z2ZnVfpli5RHnc8CFPOrnusUAF+fsYxfiWa1ZaKexURW9Z2WMDKYT5/pCqnYWfc5aOnE+vwffZBwvdXtw1r+0xn2he7woGsX1Dgdi/jWiuwUdcESgi1HwF0HySJXP9rnbEV+INq+RlkpzQ7JDddVDYeLcXQ+AoqeX321C3cqlOatrLjV0mKnZmTTfSdK80F8HNL4AAizCnEWas89QAfPQ0I1HgAT6xrtzOjERWIPAhhPouq5jdnYWfX196OnpwdDQEGRZxmuvvYZoNMpRbdu2Dd/85jdRX8/+43hlSyQS6O/vR3t7O2y5pJOiR5EIEAEisEEIkEDfIBdNxyQCRIAIEAEiQASIABFISyAYmEV/9ylcGDV/cs/StbNU7Uyer3e6dhZxrqsq5rPGRxwyzm4aw9vXvwWj3vy5iKgLOHLiAD7wy3fCrmSXRpsJ86fe8zKeveYN6KJpM8U5J975pXY0nnbl/aSUos75RRddxMX5VVddlfU+nwuY8nzILGWfUxMFFXs9R7k494qlySU8eUHjqdoH+5WVezUMM1V7PApRM8X6WuJ8foLGySgG3gCebN2c0/kzdb5hYgLt9fWYrVlFzHNxHoFhaHmJ820OmUebtzviaLAtrfluCMJipLm7HoZoz7TdDff9hHrRojRv3MOled0eETUkzTfcs1B2B+4G8HJSnJfmnaSyQ0AbKpAACfQCAdJwIlBdBDaEQA8Gg3j22Wfx4x//GE8//TTOnz+/5i3ecsstePTRR9HY2Ji2X29vLz75yU9iamoKX/ziF/G5z31u1b7V9bjQaYgAESAC2REggZ4dJ+pFBIgAESACRIAIEAEiUF0EDMNAX/cpDPSegcYkNYCySdfOI85VGPpiqO5gTQDsk0iIGLnsHPR9Zn32+VYb9OKGZy7HZW90wpVwpL0s1abhrQPn8Mv3voTZOjPSfr7ZTjXhuj9qhz+aRtpmuHq71wt3SwtcDYVHr6+2lN/v5+KcfbINkHg5aEacn4vl9+y2u5/j4rzeNpzfBDmOmp7U0NOlYKA3TYg8E+dxs8Z5LuJ8fgt1c3Fc9NQF3Nt5CPp8Xvcc95eu+/9z5gwC7e2YWi7Q7TFTnAsKkiXZs15ts10xpbkzgRbbyueRpWXnKdrd9dCl/F/4yHpDFdYxoWxbkOa25nbUcWkuoWYHReVX2FVW33bZL2cWac7E+ZnqAEnZPgAAIABJREFUOx6dqMQESKCXGDgtRwTKm0DVCnT2l1YWJf7ggw/ikUcewcxM9m/0ZhLor776Kj74wQ9ibGyM325DQwP+4i/+An/4h38Ir9db3jdOuyMCRIAIlIAACfQSQKYliAARIAJEgAgQASJABMqKwMT4CK91Hpgx07OXVbp2Js61xfTU0+4YBmvmEHCa4dPKqB8XNBnql54DhJW5sFlEeuNMLTaPN6F5qg4O2Y6xtmmMt8xgonkG2rLU1/MX4/iXS3HtA7XwuZaK9bUuTrTbeap29ilmu/7667k4b25uzmqZN8JmxPkZM0g/53aR83Xs9R5Fq52FSBa/zc6YEed93eleXkhGnOcpzud374qruOUnvfj2pnacaGqy5FAdgQDuOXsWT111FSKupMi2JaBLTJwnchLnTJQzYb7bkcAWx0oOmtPPa5orTJrb6ed5yy8woW5HNL4f0cQ+2Jp3o75DQl2HBP92kuaWPOw0SWEE2I/l58X5ZGFT0WgisECABDo9DESACKQQqEqBztKysxTs3//+9xEKZf+XtHkumQT6r371K9x8880rHqQPfOAD+Nu//Vvs3buXHjIiQASIwIYmQAJ9Q18/HZ4IEAEiQASIABEgAhuKQCwa4eJ8eKCXn1uFylO1r3u6dsPgqdoNTVtI1x63qRisCWLUF1y4I/d4LXxP7cfZfgdC//E9YMesNfc34YPvEx/DVZPnsxbonpYWs865I320uxUbu+SSS7g437NnT1bTnY6YEecnw1l1X9Gp1dHFI863OV/Pb4IcRwWDOnrPyDzqPDXbwPw0LOLcHotCUk2hnE2q9rRbiDohzrhx8/NnIM/N4ctXXom4VFjda9Ew8DcnTqDJ7cYvL78cml3j4hxSDMmS7BlpNNpULsx3OxPY7lgZda/ZPTzKnEWbaw5ra7dn3FwFdIgrO3ikeSy+D7bWXajvsKGuQ4R/G0nzCri+jbHFt1LE+cr3vTYGAzpl8QiQQC8eW5qZCFQggaoS6Ky++U9/+lMeDd7V1ZX3dWQS6A8//DA++9nPpp3/8OHD+Kd/+idcffXVea9PA4kAESAClU6ABHql3yDtnwgQASJABIgAESACRCAbAkMDvTxleyJmhiVfwAUuzqPIPUw5kdAQjsiQ5cVI8Wz2kK7P8jrnrM+oP8TTtcclM7W8JNvQ/NIetLzUjnjUhhP9Ima+9Fvg3qcAW4F7MATgb69D7devwRW7Xsgo0J11dVyc232+fI+ccdyOHTu4OL/iiisy9mUdemNmxPkrucdl8PnrbUNcnLe7n89qvUI7RUI6l+Ys6lxTV1olezzG07VLiimV8xbnMQcQ8AAhN59n99gYPvHss/jRjh345sGDBaVy/1RfH7789tv431cfwdu7G2DYIlmJ8xpJW0jPvsuxsii9LjkX0rOrrvpCUVfd+Li6E9H4Pi7OHa07F6S57yKS5lV32ZV6IPYCE4s2Z59zlXoI2ndFECCBXhHXRJskAqUiUDUCPRaL4Vvf+haPPM8n6jwVeCaBft999+FrX/vaqnfU2dmJ7373u7j22mtLdY+0DhEgAkSgrAiQQC+r66DNEAEiQASIABEgAkSACFhMYG5miovzqQujfGaWrn0IQ5jGdM4rqaqOSERBNGaK7UIaizY3P4sCfM4Vx6A/gBn3YtHuhre2oeV4O1wTZgSuogGvn5cwGgDw0I+A215Lm8o96709vRv44H9FsziLd+x8EU7bSqnJ5rJ5PFycF7POeW1t7UKdc1HMLAQH42bE+fOMRR7NK01zcc4+Egq/00xbiEUN9JxNoLdLgZwoojiP201xHvQs2ZJTUfCh48exe2QE3+nsxPc6OnKW6CzynMnzL54+jfHmOjxx3T4EXbY1j+4Rdex2xLHHJfOvEnsjIKUZos2MNOcp2hsAIfPdZ2JdTd+PK7sWpXnbTh5lXt8pwbeVOFXTPVf8WQZSxHmevydXPAM6QGkJkEAvLW9ajQiUOYGqEOiRSAT3338//1jR1hLo8Xgcd955J/7xH/9xzaWOHDmChx56CPv27bNiSzQHESACRKCiCJBAr6jros0SASJABIgAESACRIAIZElA01Quzvt7zgCGUT7p2nUdumrK8/mmijqPOGef+eYdbkDLS3tQ271pyYkNAzgzKqJ7XAR8MvCDR4HfPZu7RGeR57/dDfz+p4FpD3a3duPAlpMQhaUR7bzOeTJdO4Rl5jPLu8im24033sjleUNDQ8bu47IZcX4sAOh5pAW2C7EFce4WF1PkZ1w4zw6JBBPnMs51K4hFVmYMsCVicMSisBUacS7bgDkPEFi9Rvj2iQn8/nPPwaEo+OWWLfirQ4cQttuzOplPUfDlU6fwkcFBHhb/+PUH0L21Me1Yh2CYNc15XfM4XOKyixIEKC4zPTv7GGJ2e8hqo1XQKS7v5vXMWaS5c9MOLs3rmDTfQtK8Cq63uo5wIinO36iuY9FpKoAACfQKuCTaIhEoHYGKF+iqqvLI87vuussyamsJ9EAggNtvvx1PPPFExvW+8IUv8Ih4r3f1v2RknIQ6EAEiQAQqkAAJ9Aq8NNoyESACRIAIEAEiQASIwJoExkcGea3zUMCsEV4W6dp5nXMmztWFOud8b94wF+cRu1nn2hZ1cHHOPqu1yZCA4+ckqMzBOzTgb/4/4AsvmP+cTZMl4PvvAP6vDwPsnwFcuft5bK4bXjLa3dzMo84lpzObWfPqc9lll3Fxvnv37ozjZ9SkOJ8D4nlmru/wPM3lea00nnG9QjuoisGjzZk8j4TTifN4UpybUf95p2pXbGbEOZPn7MWIDO2S/n68/5VXIOo6pp1O/GDXLp7WfW6VevYuTcOHBwdxe3c3muNxPvvTh7bj2OHtSyLYRQGmNHck+FevuPJ5VF21pjR3NUC3uTJtdUN9P6a083rmXJpv3r4Qae7dTNJ8Qz0IlXBYlsBlPk370j82KmH3tMdqIUACvVpuks5BBCwhUNEC3TAMPP7447jjjjsypm1nadU//elP433vex/a29uhKAr/9yeffHIFyLUEOluzv78f9957L1gt9LWa3+/HI488gg996EOWXBZNQgSIABGoFAIk0CvlpmifRIAIEAEiQASIABEgApkIRMJBLs5HB/t51yCCvM55PunaNU1HOGxRunZVNdO1p4RLhx0KBmvmMOGJLByr8fUdPF27c2bt+uKqJqD/fAinZusWkVw6AnzjSeA9vYBrlXTkqgi8sAP4yu8Cx7ctjO2oGUb7zlfhsJly1Flba9Y59/szIc/7+7t27eLi/PLLL884R1hbjDgP5plpfYfrZS7Om+19GdcrtIOuA71nZfR0yQgF0ohzOQFHLAKbXKA4Z/fJos2ZPNeyl6wsDfuRri685803uURnTRcEjLvd6PP7MeT1IiZJ2B0KYXs4jK2RCGws9QHYMgKeuXg7njt4EVTJXHNnUpgzaV4rrZTmmsO3UNdcs6/9bBfKvtLGx+Q9C5Hmri3bFqX5puzvs9LOTPutYAJdKeLc/OOCGhFYPwIk0NePPa1MBMqQQEUL9J6eHtx22204fvz4qmiZOGf1yj/2sY/BmfJ28/T0ND71qU/lLNDnF9J1HT/5yU/w53/+5zh//vyq63/kIx/Bv/zLv6C+vr4Mr5+2RASIABEoDgES6MXhSrMSASJABIgAESACRIAIlJbA+XNdPGW7IicW0rWzWuf5NFbnPByRkXSL+UzBxxi6DoPL80WJygKEzXTtc9AEU0r6B5rR8lI7/H2tWa3lMSLYMvcGHhq6HFPKMiHJotDfOWB+9kwBHhk41Qa8ugX4bTsQdixZwyUquOOipzHdOI3YfJ3zxvRpubPaXIZOLEX7fLr2TPPJxmLE+ZQZoJ9z2+w8hU7PUWxxvJ3z2HwG9HYxca4gMLNSJDNhzlO1y6Z5yjvinMlyJs3ZRzUzCOTaBMNAx8gIfvfECfiSUeWZ5gi7HXjyHbvx1o4WbHXKaGfi3JVAo7TyrQbd7obiYunZ66E5azNNvaG+H1P2IBrfzyPN3VsvMqV5hw2eTZmzB2woUHTY8iAgp0jzM+WxJdoFEeAESKDTg0AEiEAKgYoV6IlEAl/96ld5+vbV2q233ooHHngAW7ZsWdGlUIE+P+GLL76IP/qjP8LJkydX3QcT7R/96EfpwSMCRIAIbBgCJNA3zFXTQYkAESACRIAIEAEiUJUEZqYucHE+M3mBn4+la2fiPIZYzudNJDQuzmU5z/zg8yvqBnRNhcFzrC+2aXcUgzVBBJymQHUE3TxVe9OJXTntdafai8uUl/BiYBf+dexqxPX860d/ouUEfrfxFM41N2KsowOCWJzIV0EQeMQ5+9TVpUTOr3Lyp+eAY3PAqBmknXNrsvfziPOdrtUDOXKedI0B/ecUHnU+PblSnEtyAs54FLZEgeKcvX0xn6qdpW0vtBkC6ie348qzYRza9Dhc75wGdgJwJydm4mwQUI978HbvJ/H2YQFtO05ilyuGTfY00lxyLESasxTt1BYJxOQOLsyj8X1wb0uR5m0kzek5KVMCoynifLJM90jb2tgESKBv7Pun0xOBZQQqVqCfOHECH//4x1eN/mZp07/zne+gtTX9m9ZWCXTG8+jRozwd/NjYWNoH7Etf+hKvhZ4aAU9PIhEgAkSgmgmQQK/m26WzEQEiQASIABEgAkSgegmwSPO+7tM4f+4sP2Q5pWvX1aV1zmM2lUedj/lCCxfS/Mpunq7dHpy3ldndVSQ+jvcIL+IiPQLNEHB0thM/nLg8Z4nOIs8/3Pwmbmk4DbugYaahAWf27oVWBIF+xRVX8KjznTuZnV27vRAAmDw/n2d64BrbBXS6f8vleSnaYJ/CI84nL6wUypIi84hze8J8mSPviHM2eD7iPJH/yxKpPETFi8bhD+Pqg89g75F/gdMzsyYuJeHHmZdux3T3ERy++B/gdk/x/oYoJWua1/OvhpBfRHwp7qrUa0TlTsR4pPk+eLZvRd0eiUebe9qK85JKqc9H61UpgTdTxLmZJIUaEShPAiTQy/NeaFdEYJ0IVKRA1zSN1yC/77770mI7cuQIHnroIezbt29VrFYKdFVVcc899+D+++9Pu94111yDxx57DNu3b1+na6ZliQARIAKlJUACvbS8aTUiQASIABEgAkSACBCBwgmMDvXzWueRUBAKFF7nnP0vn2ZZunZW45yla0+pc872M+IPYtAfQMJmRibX9LbyqHPfYFNO240rQYhCL2xaH95nJOBP1qQ2IOBkeCseHX8HxuTsUmVvcgRwa8truKJmEAJMQxJ3ufDmxRcjnlJSL6cNpunc3t7OI84vvfTSjFOdCJnp2ntyTxzA53aJIS7N2cchRDOuV2iH4fOmOL8wuoo4j8dgj5v7KEicsxcsmDyPL029X8j+JbkGHcFrcdP770Vtc09OU4VmduCtX9+J3e2/gb1ZBos0NyTr9pbTZsqwM5Pm0cQBxOL74NmxZVGat5I0L8Proi3NE2Dvdr2S/PQRFiJQIQRIoFfIRdE2iUBpCFSkQGeR3p/5zGfw61//Oi2l7373u7j99tvBUnmt1qwU6GyNU6dOgaWMP3MmfeGWY8eO4dprry3NrdIqRIAIEIF1JkACfZ0vgJYnAkSACBABIkAEiAARyJpAKDDLxfn4yCAfM45xLs7XN127DhZxnlrnnO1tzhnj6dpn3KYRds74eJ3zxjd2ZH1e1lHTFcTkHuhGL2rcCmoNA9cmEnAmBfr8ZGHNiRcDO3lE+lCiPu0aTfYw3lPfjevru1EjLQ3xVux2vHnwICJeb077S9e5qamJi/Mbbrgh41xvhs2I81ORjF3TdhChLYhzn2RGRRezjQ6r6DkrY2x4pTgXVYVHnDusEOdhFzDnAWJOS48jaE7sTxzC+373b+D2TeQ1dzzShDefvRubD/XD7ir+ywp5bbKEg6KJvVyas0hz747NqOtIRpq3kDQv4TXQUvkQ6E8R58F8JqAxRGAdCZBAX0f4tDQRKD8CFSnQn3/+ebzvfe9DKLSYpmweLfvL1MMPP4xNmzatSdtqgc5qsn/lK1/Bgw8+mHbdf/7nf8bnP//58nsCaEdEgAgQgSIQIIFeBKg0JREgAkSACBABIkAEiIClBAzDwEDvGV7rXFPV8kjXbhhJca4hGcTNz6xIOk/XPuQP8H8XDIGL8+bje2CL5hapOx0egMPWA7c9CFsyM/ZqAn0eOItIn1PdmJD9mFa8kA0bWu1BNDnCaLBFIAnpc/JaIdBtNhtP1c5+3lNTU7PmM3A2akacvx7O/1HZ7X6By/MGm/lCRTHbhTEVvWcVDJ1XVizDxXk8yuU5v3MANsH8rBEvkn67EScQ8ALsaxHapthe3Hr9ozlHni/fSjTYhp63/gRte3vZQ16EnZb3lFF5nynN40yab0J9pynN3c0kzcv75mh3nMB8tPlJ4kEEKpgACfQKvjzaOhGwnkBFCnRW2/yOO+5IS4Oldf/qV7+6ZvQ5G2i1QGdzPvroo7wWerp2991385TzkkR1m6x/jGlGIkAEyo0ACfRyuxHaDxEgAkSACBABIkAEiEAqgckLo+jvPoW5manySdeuqlyep4pztucL3jCPOo/YZX6EurObebp2z2j6iPDVbjoYuwDD6IFNugDvMo/qS0age5ZFoBf61BQq0FmJPibOt23btuZW+mJmxPnxAqIdL3K+wcV5m+NsocfOOH7ygobeLhnn+9KJc9UU5yzi3GCvLhQgztnLFUycs8jzIjVJ8+DW3Rew5+DPLVlhfOBaxPQj8NRNWzJfWU8iCFyWL0Sa72xblOZNJM3L+u5ocyYBlqBjXpyPEBQiUAUESKBXwSXSEYiAdQQqTqDLsoy77roLDzzwQFoKTz31FG666aaMhIoh0F999VV88IMfBEsxv7yx6HO2Z7fbnXFv1IEIEAEiUOkESKBX+g3S/okAESACRIAIEAEiUJ0E4rEo+npOY7jfrNFcDunaDVbnnH/0JdBDDplHnU96zDzk7okaLs7r374op8uJyQFEZXbeQTT60kf1OgwD75Zl1OtL98AWYiOmFQVvRyLojkYxyyQ/AJ8oYo/Hg4NeLzY5nVz0Lm8xtxsnL74YsiO3KPnOzk4edX748OE1zzqcMCPOnzUD8/NqLY4e7PUcxTbna3mNz2XQzJTGU7X396YR55q6mKq9UHHOapuzVO2hIv4MypYA7DHsQTM+es1/wuGeywXFqn1V2YP+rj9AzZbqTONuQEQsYUrzWGI/vLtaktJcgqtx9VKUlsClSYiAVQTYe0bz4jxh1aQ0DxEoAwIk0MvgEmgLRKB8CFScQI9Go/iTP/kTfO9731tBkf3F6oc//CHYX7QytWII9N7eXnzyk58EE+nL2/vf/3488sgjqK/P7Q3xTOeg7xMBIkAEypEACfRyvBXaExEgAkSACBABIkAENjaBoYFeDPScRiwaQQABXud8BjM5Q9E0HeGwgmhsZb3qnCbT09c5NwQDg/4AjzrXRB2iInFx3nK8HaJsy3oJVZcxGeyFKPSg0acupGtPNwGLdb1clrFd0xa+zcT5mUgEP5uexpvhtXOid3o8+EhzMw54vUtE+mRTE852dMAQs4umbWlp4RHn11133ZrnnJDNiPNjc4CaZ6bvOtsIF+ft7ueyZppvx7lZFnGuoPesmUUgtQmatpCqXTD0wiLOE3Yg4DE/xWp2Js6j0IU4oNhx6xZg/4FfW7rahcHroDn3QrKvfNHA0oVKNJkhSDzSnAlzJs59u5sXpXkDSfMSXQMtUygB9tvXy0lxXvxEHYXulsYTgfwIkEDPjxuNIgJVSqDiBPpa4pv9Jeuxxx5Dc3NzxusqhkAvxpwZD0IdiAARIAJlSIAEehleCm2JCBABIkAEiAARIAIblABL097fewaTY8M8XfsQhjCC/HLNRiIKwhEZaQK1s6fL6pyziPM06dqn3FEedR50miF9LNqc1Tp3T9RmPz/Lqhvqh6r3wO8Kw+vMzjBv0TRcJctc4IY1DU9MTODXs7M5rXtdXR1+v6UFtTZT9He3t2O8rS3jHA6Hg4tzFnXu8/lW7T+nmhHnxwJAdNH1Z5w/tYNHmuWp2pk8l1BcQRsK6Fyc95xNrHhmBF1biDgX9ALFOXuxYl6cG0USsvY44IhCRwKGCtSJGi51AZd2jqGm6VxOd5Cpc3huB+YiN8HuzvOSMy1Qgu8bsCHKIs3j+xBXDsK3uwl1HRLqOyQ4SZqX4AZoCcsIsD8u56PNWcp2akSgmgmQQK/m26WzEYGcCVSVQL/lllt4HfLGxsaMIIohu4sxZ8aDUAciQASIQBkSIIFehpdCWyICRIAIEAEiQASIwAYjoGkq+nvOoL/nNAxdL4907apqpmvXl0rtmE3FYM0cxnxmpDerb86izlm981xaIDaGSPwcnPaJVdO1rzYfS7J+tSzDkUjgX8fG8GoolMvSC30v8fnwuU2b4K6rw1v790N2Liu4vmzWq6++msvzrVu3rrpeVE+K8zmASfR8mk1ILIhzt1hAzvcsFo+EdR5t3tOlQFWW3jWT5bzGeSwKJtELqnGuSmaqdibP9eyi/LPY/tIu9hgX5wZk6BpQL2o47IrisJvJ9Hr4956xLH37/MJKwo+pqQ9CdBevdnvOHLIYYEpzFmU+L80bF6V5fZFebMhiX9SFCORF4GSKOM9rAhpEBCqQAAn0Crw02jIRKB4BEuhPPrmCbi4iPnUwCfTiPag0MxEgApVFgAR6Zd0X7ZYIEAEiQASIABEgAtVG4MLoEPp6TiE0N1t4uvaIgmg0T2s7D3aVdO3s28P+EJfnsqTBFnNwcd58vB2Cnr1wi8lzmAieg106j5YaY8107WvddaOqYmBwEL/JMfJ8+ZxX1tTg3dddh9CmTasut2/fPi7ODx48uGoflp59PuKcpW3Pt+1xP8PleZ1tNN8pshoXj+pcmvd0K5Bjy+rJz4vzeBSiVqA410RTmjN5rklZ7S3nTvYo4IjBEGToKlAvqDjsieESdwxOwTwbeznCt7sbEotOt7BpqgvTUzfDcDRZOGtxpjJgN6U5izRXD8Df3oTaPSJP0e6sy/7XcHF2R7MSgRwJsPem5tO09+c4lroTgWogQAK9Gm6RzkAELCNQcQJ9dnYWt912G37+85+vgHDNNdfwFO7bt2/PCKgYsrurqwuf+MQncPIke0Vvafv4xz/O67bX1uaWdi3jQagDESACRKAMCZBAL8NLoS0RASJABIgAESACRGADEIhGQujrPo3RwT7IkHmd80LStbOU7dqyaPGcMOosXbsKQ12ZinrOFefp2mdcMT5l4xvbuTx3zqyewnz52qqWwESoF7Lai2a/lnW69tXOMBII4JXe3pyOuFrna66+GgcvvnjFtzdt2sRTtb/73e9ec51nkjXOh81s9nm17a4TXJy32K0502qbkGWDi/NzZ2VEI8vEuWEspGoXNbWwiHP2UgVP1e4FlGKIc4NHm3NxDgWGBtRB5dHmXJyLi9H0us0J2V+Dms0nINk2lkDXDQeX5jEWaa4xad6IuqQ0d9SSNM/rFysNWl8CTJbPi/P8ko+s7/5pdSJgFQES6FaRpHmIQFUQqDiBHovF8Kd/+qf4zndW/m62Z88ePPHEEzh06FDGyymGQH/ppZdw8803I5QmzdnnP/95PPDAA3C73Rn3Rh2IABEgApVOgAR6pd8g7Z8IEAEiQASIABEgApVH4Py5LvT3noYcj2MMY1yex5G72EskNF7nXJaXidAckbAa53qaOueyqHFxPlwT5DP6Bpt4nfOa3sy1wlO3MBXqQzDei1p3OOd07emOItTW4uWzZzEyak2UdktLCxflfr+fL+dyuXjEOfus9bORl4LAsTmgz3yvIK+2yXGai/OtzjfzGp/tIHa9vWcTvM55OJRGnCdTtRcsztmGeKp2L8DqnVvedMAZA+xRGAJ74SMZce5mEedROISl4lzxtkH2tUIUZ1HnPwobi1a3sGmqE3PBG6AitxIGFm5hxVQ6nIuR5vpB1LTXL0rzGpLmxWRPcxeRAKttzsR5cX+rLOIBaGoiYDEBEugWA6XpiEBlE6g4ga5pGv7yL/8Sf/3Xf52W/H/8x3/g937v9zLeSjEEOpP6d9xxR9q177nnHrCPINB/VGe8HOpABIhAxRMggV7xV0gHIAJEgAgQASJABIhAxRCYmbrAa51PT4zxdO1DGMIsZnPev6bpCFuQrp3XOGe1ztNEro/7wlyeR20K7CE3F+fNr+zOaa+B6CgmQufgdUwWlK59flFHbS08ra0YmZrCr371q5z2kqnztddei7179+Jd73oXl+mbN68uRF8LmeL8bAEuttE+wMX5LtdLmbZW0PfZ1bJocxZ1HpxbmV3AEYvAEY9BVJXCIs7ZLoPJVO0Je0F7TjuYpWJfiDg3xXkDS9WeFOf2VcS5IZp7EYUgat1H4XDNWLo3VfYhEHsvVK3B0nlznUw3XAvSPGEcMKV5B0vPboPdfC+EGhGoPAJTydrmTJxb875U5TGgHROB1QiQQKdngwgQgRQCFSfQ2d4ffvhhfPazn017kXfffTfuu+8+SNLaqaysFugs6vyP//iP8cgjj6Td1/e//3185jOfoYePCBABIrAhCJBA3xDXTIckAkSACBABIkAEiMC6ElDkBBfnA71nyiRdu84jzg1tZeR6yJnAoD+ASY9ph5tO7OLp2h3B7LPURROzmAz1QjOGuTj3ORejgvO5CJvbzcW5q7ERuq7j+PHjeOutt/KZatUx73znO/Hggw/isssuW7XP2xFTnL8Zzn9pvzSJTs9RLs8FFMYl0y7O9SjoOStjbjqNOI9HYY9FIVkhzkNuM117zJFpS7l/X9AWxDmgQdeABqi4hNc4j8KWwpClap+POJ8X5/MLClDhd/0Gbs9I7ntYY0Q8uhkh+QboutPSebOZTIc7RZrvX5DmdR0SHH4KismGIfUpUwJnU9K0y2W6R9oF78GUAAAgAElEQVQWEVhvAiTQ1/sGaH0iUFYEKlKgr5Uq/ciRI3j88cexc+fONUFbLdB/85vf4CMf+Uja9O2svtd//ud/4vLLLy+ry6fNEAEiQASKRYAEerHI0rxEgAgQASJABIgAESACjMDY8AD6e04jHAysf7p2w0iKcw3L3a0uGjzinH10GPD3tXBx7h9ozvoiFS2OyWAvArFetNToBadrF0SRi3P2EZLBB/F4HEePHsXw8HDW+8qm4/XXX49HH300beR5dxQ4FgBOmJns82pOMcKlOZPnTiGS1xzZDuo/Z4rzmcmV4twej8ERj0JS5MIjzsMuU5xHiyCPRZXXN2ep2gGdi/NGQcUlriivc25L8cO6zcXTtDN5boirp433OE7C730NSIlWz5bpav3CkYsRSVxR6DRZj9cND6KJfYjG90M29qOmo45Hmtcyae4jaZ41SOpYfgQSyWhzlqqdCXRqRIAIrE2ABDo9IUSACKQQqEiBPjU1hdtuuw2//OUv017m/fffj6985StrRqFbKdBnZ2fBapz/+Mc/Truf3/md3+GR6U1NTfTwEQEiQAQ2BAES6BvimumQRIAIEAEiQASIABEoOYFwcI5HnTOBPoc5Xud8XdO1r1LnnIFh0eZMnIccCThnvWg53o7G19Z+2X85UCbOJ0PnUOeJWJKunUWbM3HOos9T29zcHFhgAPtZiZXt8OHD+OEPf4jOzs6FaQfiZsT5C4H8V2JR5vPinEWfF7Od71dwrkvBxLi6YhlLxTkT5qzOecRl/XEk1ZTmTJ4zca4CzaKKQ84ojziX8hDn85uUxABqPUdhd+ReNiHdQVXVh2D0eihqi/UcUmbUDC9i8X082lwW9sPfXsNTs9ftEWEnaV5U9jR5CQiwpBDz9c2t/W29BJunJYjAOhIggb6O8GlpIlB+BCpSoBuGgQceeAB33nlnWqLbt28HS5l+3XXXrUrcKoGuqiq+9a1v4a677lp1LVazndU/z5RWvvweD9oRESACRCA/AiTQ8+NGo4gAESACRIAIEAEiQARWJ8AiztknqkS4OB9BfmmjIxEF7KOlqVGeLX9e55x/VqZrj9kVDNYEMeYN8elYnXMWdW7LIaJ4LjrCo84lacaSdO0Ovx/ulhY46+rSHrEUAn00YUacP12gZ93lfonL80bbQLbXlVe/4UEVvWdljI+uFOe2RByszrnNiohzlqKdRZyzlO1WN0kxU7XbmTg3eMR5E6tx7mLiPAZpSap2FnHeBsXbumbEebotel1vwut+DQKrqV5IMwSE4xcjEntHIbOsOlYzfIgmpbki7EfNHj/q5qW5lyLNiwKdJi0tgZMpEeelXZlWIwLVQYAEenXcI52CCFhEoCIFOjv7qVOncOutt+LMmTNpUbBU7g899BD27duX9vtWCHRWI+yxxx7DF77whbSp29nCLH37v//7v+PKK6+06MpoGiJABIhA+RMggV7+d0Q7JAJEgAgQASJABIhApRCYujDKo85npyd4uvYhDCEBlpc2t5ZIaAhHZMhyAZJPZ9G7pjxP14ZqghiqCUAWNdR2b+Li3DvckPVGI4kZLs5jyggX542+wup5Sw4H3Cxde8va0bzhcJhHoF+4cCHrvWbTkUWg//OjP8RISyeengMKQb/V+SYX55scp7NZOu8+YyMqeroUjA4qK+bg4jwehU1OFJ6qPW43xXnQk/deVx0oyWa0OZPnLOacRZwzce6M4BJPHKJF4nxxfQM13ufgdvQWlMpdVjZjLnwjDMNuGRNTmu/nkeaKaErz+k6JR5rbPCTNLQNNE60fAVYGg0Wbs0//+m2DViYCVUGABHpVXCMdgghYRaBiBTqL/GZR3Sxd+2rt5ptvxre//W3s3bt3RZdCBXoikcB3v/tdfPWrX11VnrNFv/SlL+Gb3/wmnM4i1K6y6imgeYgAESACFhMggW4xUJqOCBABIkAEiAARIAIbkEA8HsNAz2kM9nWvf7p2w+DSXFfVFXXO2dXMumI8XfusKw7XZA1P197w5rasb01WY5gM9WIyeI7XOWfy3CZlPTxtx/k656I9s4yUZRnPPPMM+vr6Clt02ejD170X13zzMWi12dd8X76BFkcvOt2/xXbXCUv3tnyyC2OmOB8eSCPO5QQcMSbO44WLc9lmpmpn8pzPZmGTEklxziLOASOZqv1wMlV76mpmjfP8Is7T7VgQFNT6nobTNpy7RDcEyNomBEI3QDcK//mZZvgXpbnEpLkP9R0Sr2tuc1vM3MLro6mIQE4E2G/X8+LcTHhCjQgQgUIJkEAvlCCNJwJVRaBiBTq7hZ6eHl4L/fjx46teCquz9bWvfQ0f+9jHlkjsfAU6Sx//+uuvc3n/s5/9bM2HgaWSf+KJJ8BEEjUiQASIwEYiQAJ9I902nZUIEAEiQASIABEgAtYTGD5/DgMs6jwyxdO1j2I0r0UsS9euqjDSpHyXbRqPOB/yBSGqIo84b35pDyQmSbNoBgwecc4+bkcMLbWAz1lY1DlL087kud3ny2IHZhf2s45XXnkFb7zxRtZjsul48ef+FEfu/O8Q7Y5sui/pU2cb5RHne9zP5Dw2lwGTExpP1X6+bxVxziLOExaIc0UCAl5TnhsWS1wbE+csVXvcvE8NaBFVHHaYNc5Tm253Q/a2QvG1whCye06z5clSuPvcr8DtPAtBSJ+lYflchiEhLrcjFL0ahiFmu9SKfqpRg1gy0ly1HUDNHs+CNJdcFvPOe5c0kAgUSID98TAvzd8scC4aTgSIwEoCJNDpqSACRCCFQEULdPYXvMcffxx33HHHmlHg7LxXXHEFbr/9dnzgAx9AW1sbZmdn8alPfQpPPvnkigfilltuwaOPPorGxsaF70UiETz//PP43ve+hx//+MdZPUR///d/zyPQBYH+Qz0rYNSJCBCBqiFAAr1qrpIOQgSIABEgAkSACBCBkhIIzE1zcX5hdIhLcybP1zddu5q2zjmDMuYLY7BmDjGbivrTW7g8d4+nrzGeDuJsZJhHnWv6rCXp2m0eDxfnrobsU8an7mtkZARPPfUUFGWlSM73IbjpH36CnTd9NKfhbjGAvZ6jXJ7bhNxT9We72My0ht4uBX3d8oohEos4j0dht0Kcq6IpzlnEuZa/IE57LibMWX3zFHHeJio45IjhcAnF+fK92WzT8LlehcMxBgGriHRDhKy2IBy7AoqaX4YCVa/lkeaxxD4ojoOo3eNOSnMJUuGB7Nk+StSPCBSfwGSKOM/vfbLi75FWIALVQIAEejXcIp2BCFhGoKIFOqPAUrl/61vfwl133ZU1FL/fjwMHDqC7uxszMzMrxrH66Sw1+8TEBPr7+/Hcc8/h2LFjWc/POrK66Cx1u9frzWkcdSYCRIAIVAMBEujVcIt0BiJABIgAESACRIAIlI6Aruvo7zmN/u5TmNFnuDifxWzOG9A0HeGIgmhUzXnswgDdgK6pMNT04i/oTIDVOp90R+AZq0PL8T2oO70l6/XCiWkecR6IjlmSrl2UJLPOeWsrBDF/QcvSuL/wwgv8ZyVWtO3v+T1ce9//hLtx7frr82tJgrIgzj1i7nef7Z4Dczp6umT0nJUhLAv2lxSZp2q3J2KFp2rXxcVU7WqB+fiXH45Jc1bjnEWes4hzHdjExLk9ikNuM337fDMjztuSEecW7yMDdBaRbrdd4B+bxAo1q9C0eihqI2R1U161zrk0TxxANL4PmvMgattdPDV7XacNUu6JDrJ9bKgfEVgfAmdSxPnKd33WZ0+0KhGoZgIk0Kv5dulsRCBnAhUv0NmJWXQ4E96s3nk5tA996EP4zne+g9bW1nLYDu2BCBABIlByAiTQS46cFiQCRIAIEAEiQASIQMUSmBgfRl/3aUzOmhHn65quXVVXrXOuiQYG/QFe61xM2HjEectL7RCYKM2iJdQIF+dToX7UuHVL0rW7m5q4OJdcrix2kLnL+Pg4jh49inA4nLnzGj3sXj9uevAJbH3nzVnN0+5+jsvzOttIVv3z6RQK6lyas6hzXVtqziVFMSPO49HCxTlLz86izVmqdsXaFOk82pylareZJo2J882Sgott5SXO87mftcaoWp0pzRP7oDoOoK6DSXMJ9Z0SRLvVq9F8RGCdCbBKDPNp2rvWeS+0PBHYaARIoG+0G6fzEoE1CVSFQGcnZBL9/vvv55/1bLfeeiseeOABbNmS/dvn67lfWpsIEAEiUAwCJNCLQZXmJAJEgAgQASJABIhAdRGIRsI86nzk/Ll1T9duaBqMVeqcM+qTnggX5yGHjIY3t3F57pryZ3UhhqFjImTWOZfEhCXp2h1+PzxtbXDU1GS1h1w69fb28kx8LCI933blnf8dh/7gTojS2gJ5m+s1nqq91W5N1Hu6/UbCOpfmvV0yFHmpOBdVhUecM3nOiu/ZBPOTdyU+Js7ZJ2Gx1eX1zVnEefJOdKDNpuAQE+eupRHnmt0NxdcGxctqnJc24jzf5yXdOFWvT4k0P4DaDueiNLf4vQQr901zEYG8CQyniPPpvGehgUSACBRCgAR6IfRoLBGoOgJVI9DZzbB07qx2+Ze//OW0qdmLfXt/9md/hrvvvhsNedYbK/b+aH4iQASIQKkIkEAvFWlahwgQASJABIgAESAClUlgsL8b/T1nMB4b4VHnc5jL+SDWpGvXecS5oelp14/aZQzWBDHuDcM31Ijm4+2o7d6U9V5nIkNcnMfkgCXp2iWnk0ecu5vzqxmdzcavv/56DA4O4q/+6q8QCoWyGbLQh0WeX/ZHf4GDn/kTSI7Vi1C3Oc5ycX6R842c5s+lczxucHHeczaBRCyNOI9HuTy3RJwH3aY4j1uYQ5zll7dHzVTtUrIuvQFskmQcssdwsbP6xLmiNXBpzmqaa84DqOtk0lzkdc0Fkua5PP7Ut5IIsN8GWcT5iUraNO2VCFQpARLoVXqxdCwikB+BqhLo8wgGBgZwzz334OGHH86PSo6jOjs78Y1vfAMf/ehHIRZQbyzHZak7ESACRKBsCZBAL9uroY0RASJABIgAESACRGBdCcxOT5pR5xf6MYQhjGEsr/1EIgrYR9OXFbHOdjbDSIpzDVhliqGaAE/ZjpidR5w3v9ye7ewIx6d41HkwOm5NunZBgKelhUedi7bimMTLLrsM733ve7F7926wmvS/+MUvcOedd6KrK7scwnU7O/GO//sb2HnTR1etxd5gH+TifLfrhaxZ5tpRUQyeqr3nrIJYZOmLEaKq8mhzHnFuGIVHnIddpjiPrv6yQK77h6Cb0pzJc0k1hxvAFknBIUcEBxwsv/Nim484Z3XOIWRXTiDnPRVxgKI1IprYzz+a+wDqOxyL0rxyA+iLSIymrgoCgZRo84GqOBEdgghUBwES6NVxj3QKImARgaoU6IwN+8veCy+8gL/7u7/Dv/3bv1mEa+k0TJx/8YtfxOc+9zl4vd6irEGTEgEiQAQqkQAJ9Eq8NdozESACRIAIEAEiQASKR0BVFPT3nkZ/9+n1T9fOIs7ZZxVxPuOO8XTtc844ml7byeucO+ay+zt/QglzcT4dGoDDZqC11kCjL0/Jn7wOV309jzq3FennDrt27eLi/PLLL1/xAPxqYBr/9MjjOPa/vouZ7rfSPiC+zdux7xN/iH23/p9wNaSPjPdJU1ycs48IrSgPmqYa6GGp2s/KCIeWiXNNgyMWgSMeg2DohYvziBMIeAH21aomaKY4Zx9xUZxvtZup2vez/z+laXYPFF8rKlGcK1rTgjTXmTTvtC9Ic1TeOwBWPQE0z0YgcC5FnIc3woHpjESgwgiQQK+wC6PtEoHiEqhagT6PzTAMnD9/Hj/60Y/w05/+FMePHy+IKEvP/v73vx+f/vSn8e53vxtut7ug+WgwESACRKAaCZBAr8ZbpTMRASJABIgAESACRCA/AuMj59HXfRpDwf51TdfO65zzT/p07bKkcXE+7A/C39+CluPt8Pe1ZHVo3VAxGTzH5bmmKWiu0dFaY8BWQASt3evl4txZX5/VHnLtVF9fz8U5+yxvLwaB5+aA3qSzNXQdsalxBAfPITw+BDUeQ8223fBv2QFv29ZVa507xCg63aY4d4m5pYPP5Tzz4jwwu1TOC0ycJ1O1i1aI86jDjDgPW/izIC7Ok6naxcX9X8RqnNtj2Mci0VNapYpzVa9DJHaIp2jXPQdQv9eGuj0iF+eCyBLpUyMCVUqA/ZHDUrSzT/r3kKr04HQsIlCBBEigV+Cl0ZaJQPEIVL1AX44uEAjgzJkzeO2113Dq1Cn09vZicnISr7/++pKufr8fl1xyCWpqavhX9iY2+7plyxY4HBbWtCre3dLMRIAIEIF1I0ACfd3Q08JEgAgQASJABIgAESgbApFQEH09p9A/dJaL87zTtUcVRMIFpGvXWZ1zU56v1kZ9IV7rXA+b6dpZ5Hm2bSY8yMV5XA6ixm3wWuc+V7ajV/YT7XYuzlnKdgjWi0VBEBbEeV1d3ZINPBcwxXn/0izheR1mPuK8RrqQ1/hsBvX1yDzqfHZqmTjXWcS5mapd1C2IOGe1zec8QMhCcc6izOdTtYuLL3Vss8k45Ihhry1dxHkbZF8rUEFh2rLWilDkKiSkq1B3oI7XM69lNc2tf7SzeWSoDxEoHYGJFHGeX7WS0u2VViICRMAkQAKdngQiQARSCGw4gU63TwSIABEgAsUnQAK9+IxpBSJABIgAESACRIAIlDOBgd4z6O85g/OyWetchpzzdhMJDZGIjIScPmI844SszjmLOFfVVeucB50JXud8yhNF88u7uTy3s7rWWbRQfAITwV6EYhOWpWt3NzdzeS45LUwNnnKWK664AjfeeCN27lx8QUAzAC7OA8CgBeJ8h+tl7PUcRZO9PwuK+XUZOKfwOufTk8vFub4Yca5rhadqT9jNiHP2saqJymKqdlbvPNm2OWRcbIthX5WI84S6HcHIESTEq9FypQetV0pw1JA1t+oxonnKmMDpFHGulPE+aWtEgAisJEACnZ4KIkAEUgiQQKfHgQgQASJABCwnQALdcqQ0IREgAkSACBABIkAEKoLA9MQ4r3V+bvIsF+cBBHLet6bpCEcURKPJOtA5zwAzVTurc66nrz+uiToX5yxle01vG5qP74FvsDGrleJKCJPBXkyHz/P+VqRrd9TWcnHu8Puz2kOundrb23nU+aWXXrowVGbifM4U5yOJ1WdkindSBrqiwLgMJJJI7QLQYgfa3cBWF7DV+TYX55sdp3LdXtb9BwdU9HbJmBhb9mzoSXEej0LSLBDnsm1RnBsWSV+JifNkqnYsPpc7nDIutsfQKS6POPeaNc4rLOI8JncgFL0KCfEIWq6U0HalDY5aixhm/aRQRyJQYgLs5aOXk+K8u8Rr03JEgAhYR4AEunUsaSYiUAUESKBXwSXSEYgAESAC5UaABHq53QjthwgQASJABIgAESACxSUgJ+Lo7zmNrnMnyyBdu7pqnXNGYcIT4eJcDTp5xHnDm9uygqPpCiZD57g813TVknTtNpeLi3NXU1NWe8i1U1NTExfnN9xww8LQmJ6MOJ8zhfhqjYnz0xHg9RDAxqzVvGICn9v0v/Hx5qOQUqKqc93vav1HhkxxPja8TJwbxkKqdklTC484VyUzVXvQA2iiNduX5GTE+dJa5kycs1TtHUJ1iPNI4pApzoVDaDtiQ+uVNjjrSJxb8xDRLGVLYCgl2nymbHdJGyMCRCBbAiTQsyVF/YjAhiBAAn1DXDMdkggQASJQWgIk0EvLm1YjAkSACBABIkAEiMB6Ehgd7ENfz2n0hM1a5+uSrl1n6dpVGOrqdc4jdoWL8wl3hItz9pHi9qzQTYcHMBk8BxZ97rAZaK010OhLH92ezYSCKJp1zltbIUhSNkNy6iNJ0kKd85qaGj42rC2K88kMaYWDKvDrWWAqx/TDO1xj+PqO/4ld7pGc9rta5/FRladqHxlMI87jUS7PLRHnTJbPp2pnEt2KZksA9pgpz1PaTi7Oo9gjLM2Xr9lZxPl8jfPKEc+h+JW8xrkidnBx3nKFBFeDRS8fWHEPNAcRKAaB15Pi/NViTE5zEgEisG4ESKCvG3pamAiUIwES6OV4K7QnIkAEiECFEyCBXuEXSNsnAkSACBABIkAEiEAWBIKBWfR3n8KZUTPqfN3Stasq9DXqnLOjDNWwdO1BeLva0HK8HZ7R+ixOCARjFzAZYnXOJ3l/K9K1uxoauDi3eSysq51ymiNHjnB5vm2bGVkfUBdrnM9kIcRnVOAX00Bk9XcR1mTXZJ/DfTu/gwPevqwYp+s0Ma5xcT40sHLDTJo7WKp2VSk84lwXFsW5Yst7v0sGMnHOUrXblwryXS4Zh51R7EYcKRncoTm8ULyVJc51OBCKHuER55q4PZmq3Q5XY+WIf2sum2bZUARYRZL5NO1mBQ9qRIAIVBsBEujVdqN0HiJQEAES6AXho8FEgAgQASKQjgAJdHouiAARIAJEgAgQASJQvQQMw0AfE+e9r2FQPY8xjOV12EhUQSSsQFulTnmmSTPVOWfjp10xHnUuz5np2utPb800Lf9+TA7wdO0z4UH+7zVuAy01Bnyu/KPO7T4fF+fOurqs9pBrp46ODi7ODx8+zIcyET5f45xJ9GxaTAN+MZN75Pnyudsc03hwz7fAvubSpic19HQpGOhdmVvenow4t1khztmmWMQ5S9cuZ5eFIOM5bHHAGQPY15S2222K811MnKekwq9Eca4ZPgSjV3NxrostaL3SzqPOSZxnfDqoQyUTOJciziOVfBDaOxEgAqsS2AJgJ4DbKpvRvffei69//etLDsH+/Z577qnsg9HuicA6ESCBvk7gaVkiQASIQDUTIIFezbdLZyMCRIAIEAEiQAQ2MoGJ8RFe6/z0zEkMYQgKsghpXgYskdAQichIyBkKa68GWtd5xLmhrT4+IalcnI87Y2jm6drbIWaRmlvTZUwEe7k813WNp2tn4rzJn784F+12eNra4GlpKcqj09LSwsX5ddddx+dn6dmfC5jynKVtz6W9EADetkgQvaf+BO7Z8T0IqeHWq2xmdkZDb5eCc13pxHmMR5zbFLnwiHO2PqtvzuR5lun7M/KbT9POIs9T2m6PjEsdMewU4jC0xeeHiXPZ2wbF1wqgMiK2Fa2JS3P2MaQ6Xt+ci/Omyth/xjukDkRgOQH2x8srSXH+NuEhAkSg6giwdxl3JKU5E+fs46j8U5JAr/w7pBOUFwES6OV1H7QbIkAEiEBVECCBXhXXSIcgAkSACBABIkAEiMACgVg0wsX5mwMvr1+6dsNIinNtSQrs5dc06gvxlO3uM5t5unbXhFkDPFObCvVzcZ5QwrwrS9fO5Lm9gJLYTJqzqHPRYf1PZR0OB2688UYuz30+H8blxVTtLJI818bSu/9sGojn+V7D8vW8Uhx/s/sfcMjbu+pWAgEdvWdl9JxVAGPpSwr2uMXiPOQCAl4gZtFdcHEeBWxLpf8ej4zDrih2GomKF+cJdWtSnB8BJDfarrTxdO2eFqpxnuuvL+pfIQQmUsT5eIXsmbZJBIhAZgLsv+V2LRPm2VXzyTx3GfUggV5Gl0FbqQoCJNCr4hrpEESACBCB8iJAAr287oN2QwSIABEgAkSACBCBQggMDfTi7e5X0BfrwTjyMwoFp2vnEecajDXSvQecCQzWzCE+7ebp2mu7N2V17GBsnEedh+NTvL8V6dpZmnYmzlna9mK0q6++movzrVu3/v/svQeUXNl93vlVDp1TdSNnYBJmEAZhhuJQHIBhRZGUxD2SqeF6vcqyVqu1dMQVJe9askVLS3kp2yvbFI/CHouUSVmkLNEKI3KowQw5CJMxAUCju9HohM6hcr24595Xja5OVe9Vvequ6v7unDqAhBt/96HR7O993x+juSXhvFxTv9jjy3HgdevdAdfaRztfxC/v+dKq+ZJxA7dvKdJ1rmvLhXN/LgtR5zyg5txxnCeFcB4F0iEXzmUCQSGcZwDfcuH8aIOCR0NpHEAOZsGZ9GAjlMZuWee8XlpGPYxE6hwSmfPw+jzoPuuTrvNoN4XzerlD7tMhgXcLYtptlrxwuAK7kwAJbDQB8W3gortc/Lpnozew8etRQN945lxxaxOggL6175enIwESIIFNIUABfVOwc1ESIAESIAESIAEScJXA/Oy0rHX+xoTlOt+MuHYpmsvP+rZozWtguCmOsUA6H9d+xBaHjDKPyXg/5lLDsr8bce3+SEQK5+GODlt7cNrpwQcflK7z48ePY0gI5/OWeF6QEO50StlfNYG/ngEmVyeolzXf4qDDkRH828OfR7PfyoXPpE1LOL+pQMmtIZxn0wgoLgnnQjAXNc5T4YrOYA02gVAaEK5z3/KyBUI4PxFOYz9yMATIfKtH4TytPIx46jxS2RPweCBj2kWd82gPo9pdeIg4Ra0RyBS4zW/X2ua4HxIgAccEmvIu88Jodje+BXC8kc0bQAF989hz5a1JYFME9JmZGTzzzDN49tlntybVFaf60Ic+hC9/+cvoqNL/gN4WEHlIEiCBuiJAAb2uroubJQESIAESIAESIIFlBHRdk8L5K7e/g1FzBAtYcExI1w0kUyrS6TKtfLLOuSWeF2sTDSlZ6zz8thXXHpot7fjW9BymEn1SPDdNS5ivNK7d6/Mh0t0txXOP132Xbk9Pj3Scv/e978Wd7FKNc8cXs86AqPcG/nh8Hxa06Koeu0Mj+NHuP8VHO7+BI5HbiPrSsk/OCOFO5gC+NXcR/3H0n2Ikt3vVWCGcCwF9j3fYimq/pSKbXv4yhF/JWY5zJeuO41xEtAvHeSJSOR6PkXecpwHv8mf5WEMOJyIZ7BPCuVLfwnkye1pGtadzD8ADD7qFcH7Gh4ad7j/LlV8KZyCBCgmId6YW65vPVTgXh5MACWwugUMrXObVeX9xc8/oYHUK6A5gsSsJ2CBAAd0GpEq7UECvlCDHkwAJ1BsBCrAqazkAACAASURBVOj1dmPcLwmQAAmQAAmQAAlYBMZHh/DW7WvoXXh3c+LaTcDUNVnrXJh+12upoCKF8/RkFLErh9E00G3rCqcTAzKuXdEsEdiNuPZIZ6cUz/1h921O4XBYCufiM2JG8N04cNn5+wzrstkRfBdHo5cwnlPwa3d+BlljKeZcCOe/degz+HjnX6LJlyjKN61H8VczH8Mv9/3OMiE97M3hpz2/h8CtV5FOrXCcC+FcOM5zLgnn2QAQj1rieaXNoxcI58tf4nhACOfRNPZBgV7goq83x7np8SGROo9E5hyyisi2BbrP+KXrnMJ5pQ8Qx9ckgdfzwvmrNbk7booESMAOAfHtXmEs+z47g7ZPHwro2+euedKNIUABfQM4U0DfAMhcggS2EIHf/u3fxhe+8AUsLLj4k7EN5pNIJKCvcAudPn0ar7zyygbvhMuRAAmQAAmQAAmQAAnYIZBKxnHn9ru4NvTi5sa1i1rnReqci7MMtSxgHArarx5C5ysH7RwPC+kxTCX6kczOyP5uxLUHm5qk4zzY0mJrD047vec975HCebxlp4xpf7m4hu1o+ljwNo5GLmF/WNgwRf3zh5YJ6J/q/pIUz4WI7qSNKz34l4P/F/7T6M/KYQEzhw/f+Tz2JK7fn8YnhfMMgrmMO45zxW+J5uJjVhg17tWBQBoICsf5cqf8g42WcL5XCOfZ+nWcG2YU8bSob/4EFFUUiAW6H/dL13njLjrOnTzv7FsHBObzorn4Une3DvbLLZIACSwnIN6JW3SZL0azu/Ce3FbFTAF9q94sz7VZBCigbwB5CugbAJlLkMAWIfCVr3wFn/zkJ7fIaZYf48CBAxgYGNiSZ+OhSIAESIAESIAESKCeCdztv4Wrvc/jrnIHccQdH0XXTSRTSoVx7VrROudiUzPRtHSdB9/cLePaA/HSEd1pZQ5T8T7MpUbvn6vSuHZfKIRoLIZILOaYlZ0BDz/8sBTOzX0PyRrnryXtjLLXpyMwKB3nh8IvLRvwTuogfrn/55HUo/iZXV/Abx38DFr9Qnly3ha0Fvzru7+Kzw19GgEjhw8PWgK6T1VkVLtrwrnqywvnDYBRqXCuWaJ5MAOI2PaC9mCjghMNQjjPQc8UCOehJigN3VAb7KUfOCfp7gjNaJOO83jmPDS9XU7efTovnO+mcO4ubc626QT6CoTz1KbvhhsgARJwQqDQYS5+3+Vk8PbuSwF9e98/T+8+AQro7jNdNSMF9A2AzCVIYIsQ+Omf/ml88Ytf3CKnWX6Mzs5OTE1Nbcmz8VAkQAIkQAIkQAIkUI8EZibv4XrfNbwz9QYmMFHWEVJpFamkCr2Ea3zNyQ0Thq7B1IrXOc/6NQw1x5EcjyB25QgahzpL7lXVs1I4F65z07RETzfi2oXjXHy8gUDJPTjtsGvXLly4cAFNj71HOs7fdFE4b/WP4Wj0eek6X6tNqm34X3t/GSebruGLx37KsfN85Zyzajt+rvc/4C/Hvg+fuPnP0T3fJ+Pa/R7Ij6cSvVv3AvN5x7nuc4p5eX+vCoQyluvcszxi/qHGHE42ZbHHzEITwnn+j/U6E84Vfcf9qHbdaJDnj53yo/usH017KZxX9gBxdE0REP+UCKe5+LxdUzvjZkiABIoREN/WiUChQuGcxMoiQAG9LGwcRALrEqCAvgEPBwX0DYDMJUhgixAQ8e2f+cxntshplh9D/EBwZMRZBOSWBMFDkQAJkAAJkAAJkMAmE8ikkrjTdwNXBp+vMK5dRU4pLn6vd1RTK13nXIwda0pgXNfQcu0AOt4Q2Z2lmxDNhXiuaBnZ2Y249nBbm6xzHmiwBEg3WzQalY7zznMXcS0bwtsuuiWbfFOWcB69BB/UdbetGn78Yv//jv/n8M/iQttzrhzvlcTj+NEXfx8fu/JriBpWXHtFwrnhtRznQjzXKhTOfWrecZ5eddaHRVR7UwZ7pOMc90sK1JtwntUOIJESUe3nYZoWr66TfvQI4XwfhXNXHnJOUhsExPtfi8L5eG1sibsgARIoQiAI4MgKwdz9b6+25RVQQN+W185DV5EABfQqwl2cmgL6BkDmEiSwRQgId8wHPvABPPecOz+0qiUsrIFeS7fBvZAACZAACZAACWxHAuJ7TRHX/krfi7iT69+UuHZT1yHE81J1zufDWQw3xeF/Yxe6rh6BPy1+2lq8zadHpXCeys3d71hpXLsQzIXjPNTWVmr5sv78qaeeQufZC7gR7sGN1VpuWXOKQVHvPI5EL+FY9HkEPfYmvqfo+L6Or6LR5471PWuE8Z9f/xjG/9tEZcK5cH4vNFjiuah3XknzKUtR7SvmEcL5yWZLOBeOczP/bki9Cefp3ANSNE9mTi/9PTiRF873Uziv5PHh2Boj8E6BcK7V2N64HRIggeUE9q5wmddH9ZO6u0UK6HV3ZdxwjRPYFAF9bm4On/70pzE0NFQ1PKqq4s0338Ts7OyqNdrb2/HYY48hUIXItbUOtHfvXnzuc59DW5X+B3fVIHJiEiCBTSPw0ksvIZVy0XqywSf5uZ/7Ody+fXvZqhTQN/gSuBwJkAAJkAAJkAAJFBCYGBvGu/2v4t3Z6xhHeRa9yuLaDRhCONeX15deeUma15B1zuNjDTKuPTpWWrhO5WYxlejDfGrs/nTNEQOxZqAxvDyW2+5D4fX7pXAuPpWpv2uvePz4ccTOX8Rw7AH0WkZ5V1rIm8KRiCWcR7wLjuY8En0OPcF+R2NKde4fieFPv/hgqW7r/7kQzcUnV2Fkvj9n1TcPrIb9SFMOp5oy2OXJQUsDpm49M5Zw3gO1oTq17suHsvbIZPaEFM7T2Yfvd+h6zI/YWR9aDlTo2Hd7s5yPBNYjIP6JEF+GvgbgmwBG8x07ALwfwPcByAF4FcDyHzmQKQmQQC0RaAVweIXLnO9wVf2GKKBXHTEX2GYENkVA3wjGMzMzeOaZZ/Dss8+uWo6O8I24Aa5BAiSwnQk8/vjjePVV8b9olxoF9O38RPDsJEACJEACJEACm0UgPj+Lwf6beHXkJRnXrkBxvJVcTkcqVWZcu2nC0HSYuna/hvR6G5hoTGIyZ6Dx5QNoe3tPyX2KiHYhnE/Fl0RfN+LaI11dUjj3hUIl9+C0w549e9B9/iLmjp5Hv4vCud+jSMe5qHEuYtudNjHmgYZvIexNOB1atH8iHsJ/+/oDGBwQP0l30OIRIB4FMqWTB4rOGshZ9c0D2VXdjjdlcao5g51QoGcBQ61P4VyI5vH0OWQVoVRYrfO4D93n/Gg5SOHcwVPHrptJQAjn3wDwKwBulthII4AnAIiqHp7N3DTXJgESuE9A/HMjYtkLa5k3kc9GE6CAvtHEud5WJ0ABfavfMM9HAiRAAptAgAL6JkDnkiRAAiRAAiRAAiRQQEBTVSmcv9b3XQzrQ5jHvGM+um4imVKQTpeXjSuj2kVku1HcBZ4MqhiJxoE3dyF29TC8JWK6TZgyql3UOle1JWG00rj2YHOzFM7Fr263pqYmdJ+/gNzJixjWKnRTF2zOA/O+cN7qX3LgO91/LHgbhyPfgc+zfp10p3OK/qriw3PfPICXr+6yNzwZthzn6QpfXhCCeTANCOf5irYonO/yKNAy9SmcGwjdr2+eU5deNul8xG8J54do87P3wLFXTRCYBPATeQHdyYbEl5X3ARCCOhsJkMDGE9i5wmW+Y+O3wBWXE6CAzieCBNwlQAHdXZ6cjQRIgARIAAAFdD4GJEACJEACJEACJLB5BEaHBnCz/3X0xm9gDOWJqpXEtUvRXH6Kx7WbHlhx7cON6LxyGJHJlpLQ5lIj0nWezi29EFBpXLs/HJbCebizs+T6TjsIAj1nvxfayYuYbehyOrxo/0OR7+Jo9BI6/Hcrnndf+BXsCb8BD1bfmWF6MHIvim9d3onLb8YwOROW67U0KTh7fBoXzo/h2ME4vJ7VL0rougcvvbgXz39bWEWLNCGYz0eBlDV32U1EtEvhfHXSwqPNOZxqTmPnonCuLDrOm6E0dkON1n5Uu2Y2I5E6L6PaVW3peeoQwvkZH1qP0HFe9rPDgZtDYATARwG8Ueby7QA+IL4glTmew0iABOwTEC+rCJf5oXwCxAEAfvvD2bP6BCigV58xV9heBCigb6/75mlJgARIYEMIUEDfEMxchARIgARIgARIgASWEZidnsTd/pt4c/xlGdeek4VinbWcoiOVLDOu3TBgCOFc00suOhNJYzILRF7ej9abwsJUvCVzM9J1vpC+d79jpXHtHo8HkXydc1Hz3M0mymg3HjsB49QF5HYedXNq7A9fk8J5LNDn2rxrCehCOL90rRv/7k8exp2R4hbPHV1p/PKPvY33nx9fJqSXFNBFRLtwnCcilZ1FxLSLGudrCOePSeE8g53enHSc67n6E85VPYZ4+jwS6fPQjaVM3PaHfOg560frUQrnlT1AHL0pBOIAPlWG83zlZsW7Lx8GUOH7N5vCgIuSQK0TENVBCmuZ82WVmr4xCug1fT3cXB0SoIBeh5fGLZMACZBArROggF7rN8T9kQAJkAAJkAAJbCUC2Uwag303cH3gmhTO5zDn+Hgirj2VUpAqJ67dhKxxbmil65xn/BpGQykY13ei6+pheIziBWxzWkrWOJ9ODCw7U6Vx7eH2duk690ejjlkVG6CZgNG9D77TF+F78Kyrc+8JvS6F8x3BG67OKybbHXoTe8OvwOexXn6YXQjh13/vBC693ONorfOPTeE3fv519HRaBd7XFdCzAWChARC1zstupiWaC8e5b3X0/InmLE42ZbDTb0W169n6E85z2l4pmosa56a5VA++/cG8cH6MwnnZjw8Hbj6Bfw/gF1zaxgkA7n7JdWljnIYE6oyAeCGlsJa5zQosdXbKLbtdCuhb9mp5sE0iQAF9k8BzWRIgARLYygQooG/l2+XZSIAESIAESIAEaonA0EAvbva9gYHMbYxitKytVRzXLmqdl6hzLjY22hRH8m4zWq8cRmi2uKPZNA1MJvqk61zTl+K4K41rDzQ0INrTg1Bra1ms1hukmkAi1ILA4xfReOYCPD73hM2dobdxNHIJu0PXXd3z4mST4zr8idu4ePwKGsIKJmYi+PnfPIdbd8qzmR3eG8fv/so17N2ZgqL48OzfHMYbr+WF+JzfcpwL8bzcJqLipeNcCOfaqlmEcC4c5zsWhfNM/QnnGeWIFM4TmeWKYPsDPnSfDaDtAdY4L/fx4bgaITCUr18+6NJ+xLtQ3w/A3S/tLm2O05BADRMQ77EJwXzRZS4qriy9r1XDG+fW1iJAAZ3PBQm4S4ACurs8ORsJkAAJkABroPMZIAESIAESIAESIIGqE5gaH8Vg/03cmL4uXecZWI5fJ63iuHYhnJeocy72Mx/OYjrlRfDlvWjuK+1onk0NS+E8oyzcP06lce3eQEA6zsXHzaYYwLgCBE8/jdZzFxFu7XBt+u5gL45Gn8e+0KuuzVk40dS4hr5eFXcHVMTaEvinH7+ESDCLX/3d046d5ys3+MiROfyH//MKYHjxta8+hLHBNqvGuRDPzeKpA+se1mNYorlwnXtXC+cnhXDeIoRzFVrGlB+YgBZqgSprnLtbg74al5LKHZfCeSr76LLp24/5ETvrg3Ces5FA3RN4HcDnAXzJ5ZOI902EE52NBEigOAEhkhe6zNsIbKsQoIC+VW6S56gVAhTQa+UmuA8SIAES2EIE6EDfQpfJo5AACZAACZAACdQUgVQijjt9N3Bz6A0MYxizmHW8v8ri2k0Z1W6nzrnqMzDmz0C53oOulw+V3GcyOy1d5/H0+LK+lca1R7q6pOvcF3TPUpXNC+fmkVPoOHcRzXtLn68kgHyHzsAdKZwfDF+xO8RRv6lJHX23FNztXx57/mMf/i5u9gXwuT847mi+9Tr/+Cd68eEzk/jq//uEJZzrZbqmRaz8YlS714qYL2zCbX6qJYuegCWc6xkTplFfwnkicwaJzHlkckeXna31iA895/wQtc7ZSKCuCYi/upfzn1sA/gHA8soclR9vL4CLAPyVT8UZSGBLERDv9gnBXHyrcgDAni11Oh6mgAAFdD4OJOAuAQro7vLkbCRAAiRAAnSg8xkgARIgARIgARIgAdcJGLouHee3+65jUL0jXefltIri2jV7dc7FvsYbkkjdaUXTlUMIlqhznVOTUjifSSzP8m2OmIg1m2gMWxHcTluopQWR7m4Em5qcDl23fyYvnGe6D6Lr3AV0PfK4a3O3+UdkjfMjkRdcm7NwoukpIZyrGOxbisQXf+7VNQQzaRzuGcNfv9KJ4fEK4tULFuxsy+F/OjGH4Svip/VlNCGWC8e5iGv3Gism8OBUc9pynAe1+45zU68f4dyE34ppT59DVhV2wKXWejgvnD9M4byMJ4dDaomACBIR7wIJ8fxefmMiMOUbIp7E5Y0252Pci1cIcXlRTkcCNUggkBfMC13moRrcJ7fkOgEK6K4j5YTbnAAF9G3+APD4JEACJFANAnSgV4Mq5yQBEiABEiABEtiuBO6N3MVdIZ7P35DCeRppxyhyOR2plIKcyBx32Exdh2mzznkiqGAm4YPv5b1oGiwemW2YGqbi/VI81/UlN3Slce3+SERGtYc73ItTTwvhPAfMRdrQc/4idj0pbI7utGb/hKxxLlznXqx2WFe6yowQznsV3Lm93HHu1TQEs2mEsxn4YWBkPoRXRkQxVPfaI4EAHvA7tIOKePbFqHYR217QPB4hnGekeN4jhPOsiGoHTM2sm6h23WyUorkQzxVteUkDIZx3n/Gh47hDZu5dGWciAXcIjOVFcyGex1dMOQPgrwFk3Vnq/ixhAB8B4N6Xfpc3yOlIoIoEhKu80GXOvwdVhF27U1NAr9274c7qkwAF9Pq8N+6aBEiABGqaAAX0mr4ebo4ESIAESIAESKBOCCzMzWCw7wb6xt6Vwvk0ph3vXNcNJFMq0unVNaNLTmYYVly7jTrnhsfEuDeH3FvdaHuttON4NjkkhfOsslxZqSSu3ePz3a9z7vGWGRe+AkpKt2qcj6se7HjiInY9cQGhZneKhTb4ZqVwfiR6CUGP8xr2pe5vdsaQUe0DvSsc5/eF8zT8MOH3AroJvDzcgJF5YVtzr+3w+XAuEIDfY6PuuU+13OYirt2zPHVA3KaIaT/VkkZ33nGuZwFDrR/hXDU6kEidl1Htmt66DHLLQS+6zwbQ+Sgd5+49fZxpUwj0FjjO13tfiwL6plwNF91iBFoKXObi2659W+x8PE5ZBCigl4WNg0hgXQIU0PlwkAAJkAAJuE6AArrrSDkhCZAACZAACZDANiKg5LK4238LfX1vY9gckuK5Cecx5mXHtZuizrkOU9dgZ9npaBqp/lY0XD4Ef7p4RmgiOyld5/HMxLIbteLaDTQKB2EZTbjNhetcuM/daMlF4VwBOh9+XDrOm3aXfjHAztphbyIf1X4JEe9Ka6adGYr3mZ3R0X9LQX/vSse5imA2g3B2SThfnCmrefBiXyMWFHcF3GbTxPeIRIBiArpPWapxvuJoPg/yjvMMYiENet5xLoXzcAvUhh6o0c7KoVVxhpy2y4pqz5yDYSx/PlsO+NB91o/Ox9zlXsXjcGoSWJvA63nH+Zs2AIlYd+FAT9ro66QLHehOaLFvvREQb5IJh3mhy9ydb3nqjQT3W4QABXQ+HiTgLgEK6O7y5GwkQAIkQAKsgc5ngARIgARIgARIgATKJjAy2CdrnQ8m+6VwnkLK8VzrxbUbXgOju8dw+1g/prtmoAQtgdWv+dA+04aD/ftx4NYeeBQTplFasM/4Vcwu+IGX96FhpL3oPrNqAlPxPswk7y7rV2lcu6hvLuqci3rnbrS4ZjnOJxSged9h7HriIjofOunG1Ah4sveF80afsGC62+ZmrRrnIq690MDt1YRwvhjVbjnOV7b5rA8v9UaRhrtCbtQw8GQ0ita1BHS/suQ4X7EhvxDOWzI42ZQXznMm9AygK/UjnGeVQ4hnzknHOczlDvzm/VaNcwrn7v4d4GwbTEAEmyzWN+9zsHYOwN8AmHIwxk5X8c/ARwFE7XRmHxKoAwI7VrjMi1fGqYMDcYvVJkABvdqEOf92I0ABfbvdOM9LAiRAAhtAgA70DYDMJUiABEiABEiABLYUgenJe9J1fnfythTOp8pQFtaLaxfC+Runr+PmA71oSTTg1JtHcXhgNxqTlsqQDSu4s28Mrz/Wi3uxGRx76xBOXHkYXn39GPQJU0Pu7Ria39xb9B50Q8VUol+K57qxPEa+krh2XzAoHeeRWMyV52AhL5xPKkC4rVNGte88/7Qrc4u65kejVlR7i2/clTkLJ5mfM6Ro3ndTBcylFx8WhfOIqHHuMSHc3Ou1eFoI6BEkve7W3m7SNLwnEkFjYR10f86qcR5YXQA54AVOyhrnGXQFNRhCMBfCea5+hPN07iEpmiczq1+8aN4nHOc+dJ10l7PrDxUnJIFiBISD/HJePL9XBioR7f4CABH37mY7COD9gMvvAbm5Q85FAsUJNBYI5uJ5dif4htS3EQEK6NvosnnUDSFAAX1DMHMREiABEtheBCigb6/75mlJgARIgARIgATKJ5BOJWWd86HBXimci/906I4nTKVUiI++wjk+0zGLF57+DvYPd+PD3zyH1oWmonMnG9P4mw9exu39I3jyW2fQPbrc7rQQyCE10IbQ5YPwKcVFwJnkoIxrF+7zwtYUMdHdbKIxXNrlvtZmhXAuPt5A5fW65/PC+ZQCiBrqIqpduM6Djc2O72CtAUciL0rhvN0/7Mp8hZMszFs1zvtuKoW6OaRwnkkjkktDOLmLCeeL8+nzBr7T14CpYPEIfqeHaFZVvD8QQEBE6/uzVlT7GsK5EPhljfNF4VxEtAvhXES210lUezJ7Uka1CwF9ZWva45WO865TFM6dPkPsX0MERgsc58u/rDvf5CCAb8JWmRDbkz8F4AHbvdmRBGqDwKEVLvOG2tgWd1GfBCig1+e9cde1S4ACeu3eDXdGAiRAAnVLgAJ63V4dN04CJEACJEACJLBBBEzTxF0R1d5/C2PZYYj/kmUUhBVx7cmUAkURlr7lbaJnEteevIYf+qv34eDgTkcnG949ga999BIeevkB7L6zA4pXx9x8AMa1vYiMtxadS9Q3n0r0IZFZns9baVx7qK1NCueBhsp/ujyXF86nFesoscfOSdd54859jjit1/lg5AqORC6hKzDgynyFkywsGOi/qaCvV4Whr3CcOxTOF+dtnMriSm8UN5vceXFgcd496TS+N2Ii0+UFhPN8RQvIqPa0FM47gzpESIGWEXHtdSKcezyIp6z65iKyfWUTwnn32QBip92Nxnf9oeKEJFCMgHCKLzrOV/9TUx478eXg7wGU42Bfa8UOAB8GUPk/D+Wdh6NIwC4BEZyzWMtcuMy77Q5kPxIoTYACemlG7EECTghQQHdCi31JgARIgARsEaCAbgsTO5EACZAACZAACWxTAhNjw7LO+b3ZISmcT2LSMYn14toXJ0o2JXH1yav44b94Pzpny6sPPtsWx1d+6Dnsf/5hhJ4/isjbu4ruM6MsyLj22eTQqn6VxLX7o1EpnIfbi9dZtwNxVrVqnM9Y5d/RcuCodJx3PPCYneEl++wNv4ajkefRE7xVsq/TDvEFq8Z5f68KXVsSzn2qgkA248hxvnLtjqk0Bt8Anu129qJFqTO8f3ICh/cYmGuLLOsa9AKnmi3hvCOow9Qt4Vx+Qq1QG7uhRjpLTb9pf24ggkTqHOKZ81DU1X8vmnb7EDvjQ/cZOs437ZK4cOUEXs8L529WPtWaM4hgDuFCX17dw/liojzFBQBCjGQjgVojEC4QzIVwvh/A+hVyam333E+dEaCAXmcXxu3WPAEK6DV/RdwgCZAACdQfAQro9Xdn3DEJkAAJkAAJkED1CSQW5nCn7wbGR+5K4VzEtWtlKAfrxbUXnuDKe67ivVcfcuw8X0lhsmsOX3v0Oh799CfhMdYuoq0bCibjfVI8N4zl8fOVxLV7fT5Ee3qkeA5PkQLeNq5uOi+cz+WF80hHTMa17zjzPhujS3fZFXoLR6PPY1fw7dKdHfZIxPNR7bdWC+fBAuHcWwGi1vks9vz9BH7j2KMwKmRdeLz/4+Y7WHisDdNtUfn/DvmEcC5qnKfRHtBhGkuOczVY+8K5prfK+ubio2rC8rq8Nez0ouesH91nKZw7fMzZvVYICDFbuM3Fp38DNiW+ZIq1yqvoYW3wEQDnKUpuwG1xCbsEhEhe6DIvXj3H7qzsRwIlCVBAL4mIHUjAEQEK6I5wsTMJkAAJkIAdAhTQ7VBiHxIgARIgARIgge1CQFNV6TgXtc6n9EkpnMcRd3z8YnHthZON75iAHlnA0y+cdrzGWgOunnwXI9/dhR2XVtd2nk7ckcJ5Tk0uG1ppXHuks1MK576wsG6V36bywvl8Xjj3BoIyql2I54FoY/kT50f2BG/iaPQS9oZeq3iulRMkE6ZV4/yWAk1d7jgPZkWN84yscV6JcL64Zjir4UNfv41/13MEr3S64/w+urCAf3H7bfz9haPQG/yWcN6aRZtfk2LZouNcDbRCaeyBFlktSLsOtcwJFa3HEs7T56Abq5+bhh1WjXMK52UC5rDNJzBfUN98fAO3IyLhxZdP4XZ3KqKLl4aEeH4WAKskbOClcalVBERAzqJgfhjADjIigc0hQAF9c7hz1a1LgAL61r1bnowESIAENo0ABfRNQ8+FSYAESIAESIAEaozA6NCArHU+FR+Xwvk4nCsTMq49qSKdsZdze/3EdXzwhcfQEq9cIBY409Es/uKhd3DgX33sPt14Zly6zpPZ6VXEK4lrDzY3S+Fc/FpJm1SsqPaFAmTdJ5+Qce0NPbsrmVqO7Qr0S+H8QPhqxXOtnCCVMGR9cyGcq8oK4VzUOFfcE87l2qoP3rkoPvgPt6DML+AXz55F1leZGuU1TfzfnufmRwAAIABJREFUr7yCnlYTsx/ZhcfasmgL6JZwnhVR7YDqb6l54Tyr7pf1zRPp8zDN1a7yhh5LOI+d8cPDSF7X/y5wwg0gMFpQ3zyxAeuttYT4Mifc7t8BoNjcQzDvOj8GoIL0DZursRsJLCcQWBHLLsoHVPbPJgmTgCsEKKC7gpGTkMB9AhTQ+TCQAAmQAAm4ToACuutIOSEJkAAJkAAJkECdEZibmbIc5+OjUjgX/6nI26AdnEXEtSdTCgzh0rPRcqEcpnYN4cILp2z0tt/lpcduIPuHZ2GOGpiM92MuJYrXLm+VxLX7QiEpnEe6uuxvao2eE3nhPF4gnLceelC6ztuPHq9objG4PTCEo5FLOBwRSo+7LZWyHOf9txQouQLhXMlBRrW7LZxrPmAhan10Lw7du4cfefFF/Nn+/fjcI49UFOX+zMAAfvHtt6H8yG5ET1svcgjHuZ4FFH8rlIbumnacp5VjUjRPZh5f85Ibun2InfXJuHYPRRN3/yJwto0h0FsQ1e7U+V2tHWYAvAPgXQDZdRYR77EI0fwkAKsyBBsJbAwB8e5docu8ZWOW5Sok4IQABXQntNiXBEoToIBemhF7kAAJkAAJOCRAAd0hMHYnARIgARIgARLYMgSymbR0nN/tv4VZzErhfAELjs9nN6595cRzrTPoSgVw6M4ux2sWG3B31wS+89044s/GYYrC1QWtorh2j0cK5+Lj9ZdfN1q4zcUnUSCcR7p6sPuJi+h5/L0Vs2jx35PCuXCde2DzbQabq6ZT+RrnvRqU7NLcPiWHUDaDsNvCue5dEs6FiJ5vIVXFx69exaHRUfz+sWP4g6NHHYvownkuxPOff/ddhPaHgU/tgh7wScd5PQjnqeyjMqo9lV37ZYtozCtj2qVwXv7javPJYDcSqAIBEZcuao5fr8Lcbk0pBH1RFUTEyot/PsXX9TYAQrAU4SRMe3CLNOcpRkA8b4uCufjV3W+ryJ4EqkKAAnpVsHLSbUyAAvo2vnwenQRIgASqRYACerXIcl4SIAESIAESIIFaJjA00Ctrnc+nZ6Rwfg/3HG9X0wwI17nduPb7C5gmDF3H6J5hPN57AK0LTY7XLjYg3pjCn919Dcp/XV6TvLPJQHeLiUAZLtxwWxuiPT3wR8uzEQqpeVE4TxUI575QWNY4F65zf7i8uRdZNPqmpWguxHO/J+cq00w6X+O8V0Eus2QB9UvHeRphJetajXO5cUMI5xFgoUHGtq/V9k1O4oe/8x0EVRV/t3cXPnviUSQhsmpLt0ao+MXr7+AHB4fg9QLGj+6CtrcROV/tO84TmbPScZ5RhEqyukW6vFI0F65zX4B50aWfBvaoKQIi/ORKXjgXUelsJEACqwmIL+2FgrmoZW7vnz/SJIGaIUABvWaughvZIgQooG+Ri+QxSIAESKCWCFBAr6Xb4F5IgARIgARIgASqTUDEtAvhfG56EmMYk+J5Ds7FVqdx7YvnMjUNpq7DNEzM7ZrB6d6DCGdFgVj3Wjas4M/vvYr4Vy3brYhrjzWbaAo7z/4NNDRIx3moTVgKnTddCOc5SzxPi/+joHWfeg92P3kR0dhO5xMXjIh4FyzhPHoJIY+wQrrXshnzfo3zbHrJcV414dz0LDnOldK26RN37uAjky/D+7MGZtpD+Er/QfxZ337MK2s/U2Gfjh84MISfeKAXXYks8PuAHutE+n2HoDTtgBZpdw+eizMZCCKRtuqb59S9a84c6fSi+4wP3ef88AUpnLuIn1NtBAHh4BZucyGej2/EglyDBOqMwI4Vonl535bU2aG53a1MgAL6Vr5dnm0zCFBA3wzqXJMESIAEtjgBCuhb/IJ5PBIgARIgARIgAUkglYjjTt8NjA0NYB7zGMaw/NVpk3HtSQWK6jAa3DBgSPF8aVwitoDH7uytmoCe/ZpPCuedTc6Fc28ggGgsJl3n5TTNXHKcZ1YI521HHsauJy6i7fBD5Ux9f0zAk8Gx6PNSOI965yqaa+XgbNaU9c1FnXPhPl9si8J5RMnC5wG8buq0izXOc/ZtdHvbJvHJky8gGF2y9RvwYDwVwUCiCcPJBmQ0Hw41J7CvKYndDSn4vUvnMTNeJBNnkPY/7Co/tybTjSbEM+elcK5qsTWnDbd7pOO8+1wAvpBbK3MeEtggAiMFjnN33//ZoANwGRKoEoGGFYL5viqtw2lJYJMIUEDfJPBcdssSoIC+Za+WByMBEiCBzSNAAX3z2HNlEiABEiABEiCB6hMQUenCcS5qnaeUpBTOhfPcaSs7rt0Qce0aTG2FigxAbcziyFQXounlUetO97ayfzak4Fs3rqPpXa2suPZIV5d0nftCztVIxVgSznMr3jEQTnMR195z6j0VHdHr0WRMuxDPm3yTFc21cnAul49qv6Uik1ruOA8VRLV73BTO41HLdZ61L5zDo6O1ZRafPHUFndFURQwMI4q5xIeg6bVj51P1LimaC/Fc10Uh5dUt3OaVbnMhnvvc/StUEU8OJgFbBG4VOM6dv+Nkawl2IoG6I3BohWju/NuQujsyN7x9CVBA3753z5NXhwAF9Opw5awkQAIksK0JUEDf1tfPw5MACZAACZDAliZwb2QQd/tvIT4/K2uci7j2LLKOz1xJXLtwnWM9ccRrolsLo2NubYHQ8UbzA+LRFN554V2YU6tF+2JzBltapHAebHJek12I5Ys1zoWIXtj8kah0nAvx3Bes7KfhRyIvSOG81T9aLp41xylCOO8VjnMV6WSBcJ7LIpTL3K9x7qpwnhA1zqNAxkGEv08DAhkgkMbHH3wXj8YmXOGgqLsxl/gAADffDHC+tZy2Rwrnicw5GMbaz0q41RLORVy7P7q5+3V+Qo7Y9gReywvn17c9CQIgAUDEsh8EIGqYi5rmXYRCAtuHAAX07XPXPOnGEKCAvjGcuQoJkAAJbCsCFNC31XXzsCRAAiRAAiSwLQgszM1gsO8GJsaGsYAFKZzPYtbx2bNZDUI8dxrXLmuci7h2o7it0GMCYdOPA3PuOn8HG6Yx/vUBGIa9mHl/JCKF83BHh3NGBcL5Wqn2O848hZ1PXEC0s7wo+MUNHYxclq7zzsAdx3ssNkBVTfTdVGVUe2qFcB7OpRFScvB7AFeF82TYEs7TDl4m8ClAMGN9YGJvywJ+5KG3EfYvRbdXAsY0/VhIfS9yytr1xSuZ287YjHIYCRnVfm7d7qEWL7rP+qTj3N9A4dwOV/apEQJqgdu8v0b2xG2QwGYQ6AYgXOZCNBefXZuxCa5JArVBgAJ6bdwDd7F1CFBA3zp3yZOQAAmQQM0QoIBeM1fBjZAACZAACZAACVRIQMllZVz7YN9NqKYihXPxn9NWflz76jrnxdY2dA/GbzfjQiwAj+meIPjCyAI8b/bC5y3uQPd4vVI4Fx+Pz+cIU2ZROM8Bot75ytZ+7Lh0nbcefMDRvCs77wu/Imucdwd6K5pn5WAhnPffsoTzZGK54zycTSOkVkE4T4WAhQZA/Gq3BbJ5x/ny5ISPHOnFqZ57dmex1S+r7MdC8mlbfd3qlM49jHj6PFLZE+tOGWxeqnEeEDVx2UigXgjMFdQ3dycsol5Ozn2SgEUgViCWC+F8N8GQAAksEqCAzmeBBNwlQAHdXZ6cjQRIgARIAAAFdD4GJEACJEACJEACW4HA8GCfrHOeTiYwjnEpnGcg3LrOmoxrTyooYR5fPqlpwtB0mHqRuPYV24j7Fczf6ET/1w/iB35iALvgQFQtcqQZr4L/+odNONpxDWER9b1OE25zIZwL97mTltaXotr1NYTzhh17sPvJi4g9dt7JtKv67g69KYXzncF3Kppn5WBNOM5vKejrVZGMrxbOw2oOPrcd58JpLhznwnluq5mW01zcn19ZNSIS0PCPj7+BWENltc9XTqwbLZiN/w8QNdGr3ZLZ0zKqPZ1b/wWLYJMQzgOInfVB/J6NBOqGgHhv63JePE/Wza65URKonEBnXjBfdJlvTqhJ5efgDCSwAQQooG8AZC6xrQhsioCey+Xw+uuvI5t1XifO7u0kEgl89rOfxdWrV1cNOXfuHH7t134NTWXUYLO7fmG/cDiMkydPIhRy54cX5eyBY0iABEhgIwlQQN9I2lyLBEiABEiABEjAbQIzU+Myrn1mchxxxKVwPoMZx8uUHdcuotpFZLtNxV3x6ZibD8C4sg/63Va8PODD3gMpfPITk/CbXsf7LhxgwsTXvtmGW9dNnDn4EhrDiVXzBRsbEenuRqi11dFayQLh3FxDOA80NN6vc+71BxzNXdh5R/BdKZzvCb1R9hxrDRSl6PtljXMFiYVC4TyDSDZz33HuaglwUdtcCOei1rmd5tGXhHNR63ydtr8ljn/08FsIFOljZ7mVfUwziPnEBSiaKErrfjPhu1/fPKscWHeBYKMXsTM+9JzzQ7jP2UigbgjcygvnQjxnI4HtQKB9RST7/u1waJ6RBNwhQAHdHY6chQQWCWyKgD4zM4NnnnkGzz777La4iQ996EP48pe/jI4yar9tC0A8JAmQwJYjQAF9y10pD0QCJEACJEAC24JAOpWUjvPhO7ehQbsf1y5EZCet3Lh20zCsOue6vTrjYk/TpobcWzvQcN0q+pnMeqSAvpAxcfHCLD7wRAKeChTcV2+F8edfj6ExuLBKQPcFg9JxHomJPFX7LSGE85zlOl+v7Tj3vdj9xEWE27vsT7yiZyx4W9Y43x9+uew51hpo6MJxrkrHeXx+KdI+kM1A1jhXFfgre29h9bLZgCWcx206ub3qknDuXf95ivhMnG7J4Fz3PUQ7RgGPs2e9FFjT9CGeei+yiihM617TzQZZ21zUOFfU9cX5QNSD7nN+WeM82ELh3L0b4ExVJ/Bq3m1+veorcQES2FwC4t27RXe5+HX9d6E2d59cnQTqgAAF9Dq4JG6xrghQQN+A66KAvgGQuQQJkEBNEaCAXlPXwc2QAAmQAAmQAAmUIGCaphTORa1zJZvFJCYxjGGkkXbMLplUkUo5jGs3DBjCca4Vry9euJm5cBap/lZEvnsYPsV//4/SigevDQDTKR98PhMf/dAsnjjlXEQXLw28+lYj/uJvOqCqHrRF5nG6wIEu65zHYvAGg7YZxTVLNJ8oIpx3PPAYdj15ES37j9qed2XHjsCgdJwfCr9U9hxrDTQMoD8f1b4wt0HCeS4vnAvx3E7z56yYdhHXXqQJ4fxUc0aK5y1+HQjHgdaxmhfQVb1diuYiql3T29Y9YSBSIJy3Uji38+iwTw0QEF8br+Qd5wM1sB9ugQSqQaAJwOEVLnN+ma4Gac65DQlQQN+Gl84jV5UABfSq4rUmp4C+AZC5BAmQQE0RoIBeU9fBzZAACZAACZAACRQhMHlvBHf6bmBhdhpJJKVwPo1px8zKims3IWucGyIL3KbxN+1XMT8fAK7tQ3RstYCo6sCNgTgG4iIDFfB6TJw7lcT3f3AWAZ+9Y4k5/v75Nrx4pQmGaf1Ue3/TOB48eAXNnRHpOg80NtqbDMBCXjifLCKcN+7aJ+PaY4+etT3vyo6t/jEcjT4vXeduNsMw0X9bk+L5/Oxy4TySSyNYDce5eClCiObik7+DomcSorn85Ip2WxTOT7Vk0CqEcxPQsiZMfxL+PffgEZHvLja3HOiKthNxKZyfK1pP3R/2yJj22Bk/wu1UZFy8Sk5VTQJzBfXNJ6q5EOcmgU0g0ADgSL6OuQgjES5zt1NaNuFYXJIEapEABfRavBXuqZ4JUEDfgNujgL4BkLkECZBATRGggF5T18HNkAAJkAAJkAAJrEEgsTAnHef3hgdhwJDCuah1Ln7vpJUd1y4d55rtOudCQ52AAuX6DjS/uWfNLSaz05hNDCCUaMbluUeW9Wlp0vD+98Rx6ngS4dDaar2me/DWjSj+7h9aMbew5GoXEz3VdRMH3rOAUKzDNp75vHA+VUQ4Dza1SMf5rvMX4PHZVPhX7KDJN2UJ59FL8EG1vT87HUV9c/GZn116LkRUeySbRlCrQlS76lsSzo0SCoOIWw+kgWAW8BWBDEBGtTdncDIvnJsGoGdNaDkvcuEY9OYIWtsvwet1nrpQjKNhhjCf+CBUrbwo/qx6QIrm8cwTgLk+D18I6DkbkHHtFM7tPNnsUxMERgrqm6dqYkfcBAlUTiBSIJgvRrMv/5ai8jU4AwmQwJoEKKDzwSABdwlQQHeX55qzUUDfAMhcggRIoKYIUECvqevgZkiABEiABEiABAoIaKoqhXMR2a5rGqYwJYVz4T530oQEnUoqSKVUGDbd43J+EdfusM75VCSN9EArGi4fhj+9OjI9q8YxlRjATGIQjV4T7w224I/H3o+sEVh1JOFI72jTsLNHQVeHimDQxL2JIMangpic9kPX13bt/uyBFxF4qh3ZUKgkplkhnOeAmRJa9s7zT0vxPNxqX5QvXDzqnceR6CUciz6PoMdd4be/V8VtIZzPrHCcV0s417zAQoMlnuslhHOvvhTT7tWK3sdKx7mpW45zTfFJ4Vxt7Ibhj8IDDa2Nf4dgcLLk/TrpoChdWEh/EIZR+rkpnDede0BGtSczp4su5wt60H3WL13n4Q46zp3cDftuIoGbBVHtm7gNLk0CrhAQ35aIqiuLYrlwmduv7uLKFjgJCZCARYACOp8EEnCXAAV0d3muORsF9A2AzCVIgARqigAF9Jq6Dm6GBEiABEiABEggT2B0aEAK58n4AlJISeFc1Dt32sqLazfzwrkVm22nJYIK5uI+eK/tR+PQapFZ1bOYTvRL8dwwLKG3x2/gR1t0/Nn4GXxnQRQZrbydahrG/7z3GgZPHEaqQWSxrt2EYC5qnM+WEM47Hz4l49qb94qftjtvIW8KRyKWcB7xLjifoMiI/l5FxrXPTi0J04FsGpFsBiFNgc/t2Fkhli9GtWslHPg+1aptLqLaPcWTEsJeU9Y3F3XOWwM6DM2EngU0xY9cNAa1oQeGP7ycRHoE3bu+6Wod9Kmx98EI27/nZPaEFM7T2YeL3qsvYAnn3Wd9iHS5fSmuPlKcjASWCLyad5y/RSgkUMcEhJv82IpIdmfvSNXx4bl1EqhtAhTQa/t+uLv6I0ABfQPujAL6BkDmEiRAAjVFgAJ6TV0HN0MCJEACJEAC257A3MwUBvtuYGp8FCbM+3HtOpzVexZx7cmkiky2uOt3JXAR1e6kzrnuM3DPm5Nx7e2v7l91f4apYzoxIIVzVcss+3MhoP9YWwYjmS78x9GnMK3ar1W+1oMS9qr4hd3/gAfapnD9kUfWFNCn88L5XAnhvGn3Aek473rk8bKeSb9HkY5zUeNcxLa72e70qTKqfWZq6ZkISuE8jaCuwue2udnwLAnnaolsW39uyXFe4tBCOBeiuRDPpXCumtDywrnS2AOloRumyDtf0UzDjzvXzuL4E/8SjW1DrqDNprpw/Tv/ArtPvAVfoPjDIUTzePocskrxlz58fg9iZ33oOetHJEbh3JWL4iTVJSCqK1zOO84HqrsUZyeBqhAQ//4JwVy8C7XoMhcx7WwkQAI1R4ACes1dCTdU5wQ2RUBPJpP40pe+hIUFd98Ur9W7aGlpwac+9Sk0Nlb2g4taPR/3RQIkQAIrCVBA5zNBAiRAAiRAAiRQCwSymbR0nN/tvyW3M41p6TpPIOFoe+XGtZuizrn82K+rPt6QROpOK5ovH0YgscIhDGAmeVe6zjNKfM0zdPgM/HhbBk1eE5cXDuKP7j2xZpS7XQA/EnsF39fxDoygf5WALmqbC8e5qHVerIVa2qTjXIjn5TQPzPvCeat/rJwp1h1zp1/F7ZsKZguF80wakVyVhHPxMEnHeQOglBDOhdNcOM6FgF6ihYTjvDmDUy0ZtAnhXLGEc1UNyph2SzhfP1NXyTTg1a//OPYe+xpOXPgteH3OXhJZtT3Tg7df/N/Q+9pP4vQP/SHCjat//mOYYSQy55BIn0dO3V30hB4vZEx799kAot1uv81Qii7/nATKIDBXUN/cedBJGQtyCAm4SEBEsov3mUQcu/isHz7j4qKcigRIoFICFNArJcjxJLCcwKYI6LwEEiABEiCBrU2AAvrWvl+ejgRIgARIgATqgcDQQK+sdZ5Np5BGWgrnE5hwvPWy4tplnXNLPLfbFsJZzMZ98L+yD00DsVXDFtL3MJXoRzI7ve6UAb+Jfc0GPh7Moc0woJsefHvuGL46eTovogv1dh7AbQCDABZF+CiAfQCOAOgC4IFwnv9A13V8qP1dBDw6MpEI3jx+HEowiMm8cL5QSmP1eLDriQtSOA81t9lFsazfoch3cTR6CR3+u2WNX2+QEM77bymYnszfkWkimM0gmksjUA3HudjIYlR7bnVt+vv7FNHsi8K5iGwv0UI+3Hect/k16Dkrql3VQ1AbuqE0dsP0FlkvP39qNoaXv/ZTyCZa8D2f+DkcOvHViqLcx+98D577k6/AH1Jw5hNfREP7koKoGS0ypl0I56rWWfSEHo9HCuexMz407KDjvNTzwD+vAQLDBfXNUzWwH26BBOwQEM5y8S2AEMvF7+kBs0ONfUig5ghQQK+5K+GG6pwABfQ6v0BunwRIgARqkQAF9Fq8Fe6JBEiABEiABLYHgemJMdzpu4G5aUuwE8K5+E9FaTGykJCqGUg5jWs3TRjCca5ptuucKz4dY/401Ld2ouva6lrRydwMpuP9mE8Xd153NhmINZsI+4HTioJ9efHehAdvJHfh/xuLYUa7BqC3xINwAO3+J/BMzyzONg9DuL9Fm+rsxKX9RzGmeZEoJZwLGf6Rx6VwLmLby2n7w9ekcB4L9JUzfN0xdwdEVLuKqYn8IaRwnkY0l5FR7d5qmJvjEUs8z67vAIdXWxLOvaVfvFgUzk81p9Ee0KFn81HtZli6zYV4bnpLONwLKC0K6Jl4GwKhFN73Iz+G3UfLqIduenDvznvx/H/5Y+TS7Yg0z90X0BW9W4rmQjzX9eLqjAdLUe0NOymcu/qXgJNVh8DNgqj26qzAWUnAPQLin2YhmC9Gsje7NzVnIgES2DwCFNA3jz1X3poEKKBvzXvlqUiABEhgUwlQQN9U/FycBEiABEiABLYlgWRiQUa1j97tl+efxaysdR6/77K2h8U0TaRSqvwYlnZsq8modk2D6WDQaFMCqbvNaLl8GKG55fmoWTUua5zPJIRTfP3WFDalcN4UWdrsLl3HeUWB0IKTuo4/n5zEt+ZEnrD99r7WVvxwLIYWvyXCfmvPYVxt6Sk5QfO+wzKuvfOhkyX7rtVhT+h1KZzvCN4oa/x6g4aEcN6rYnJ8pXAuotq16gjnIoJfCOeZ1TXH7+/Tp1gx7cJ17in9wAW9kPXNpXDu16Fl845zRGRUuxTOPT7H7DIL7Xj56z8JIaSL5vUpePzDv44Hzv2h/L2dZuhB9L32SVz5xucgfi+aENAf+9g3oEeOyRrnplnkJYL8It1n/NJ1TuHcDnX22XQCr+Qd529t+k64ARJYn8DefB3zxUj2VsIiARLYigQooG/FW+WZNpMABfTNpM+1SYAESGCLEqCAvkUvlsciARIgARIggRokYBgGBvtuyFrnqqIgi6wUzscx7ni3Iq49mVQh3Oe2m4xr1xzVOZ+NZDCd9iB8bT+aby8XpVU9K2ucC/HcMNZ3Iou49u5mE51Nq0VXIVE+oSgI5nL4o3v38GrCWc33xbOfaGzEP9mxA0ZTK76y7yEkAusLwaHWDux+8iJ2nn/aNrrCjjtDb+No5BJ2h66XNX69QXfvCMe5gqnxwqh24TivonCezAvn6SLCeSAHBNJAIGvrvEI4F6L5qeaMFM7vO869UagNPVAahfBdvlNbzUXwxn//x5geFIVvl1r7zus4dfE3sePQC/CtU4vd0P2YGj6LV/72NzA18viy8Q1dafQ81QpfERSLA7ofzwvnu8o/hy2Y7EQClRIQ75Rczn/uVDoZx5NAFQjsLhDMhcu8vCoqVdgYpyQBEqgmAQro1aTLubcjAQro2/HWeWYSIAESqDIBCuhVBszpSYAESIAESIAEJIHx0bu403cTiflZ+X+PYlTGtSuw55hdxFh2XLsQzrXScduL62QCKkZCaZhv7kTssshOXWqmacga50I4V7VM0RtejGsPFkno7tA0DA4N4TmHzvOVC59tbkb34+9DX+eONffk8flkVPuu8xcQbGpx/GR2B3txNPo89oVedTy22IChQQ39vQomxgoc55k0GhRR47xKjnMhmM9HgVR4na2ZlmAeTAN+e89owCMc53nh3KdBy0LWONf8jVAaYlI8d6MZhhc3n/847r7+PWtOJ1zosX1X0b3vKpo7+uELZDA/8QBmxk5g/M57oeaWJygsTtJy2IvY4354imji3acDiJ31oWkPhXM37pJzVJGA+KdGCOdXAFhVQthIoDYI7AQg3n86nK9j3lEb2+IuSIAENpYABfSN5c3Vtj4BCuhb/455QhIgARLYcAIU0DccORckARIgARIggW1FYGFuBoP9NzExOiTPPYc5KZzPY94Rh7Lj2jVNus7z5cFLrml6gJGmOBJDTWi/chjh6aZlY2aSd6XrPKPEi87VGLZc54Vx7esNGJmdxSt33LFG9px4Am1Hj69aquvRs9J13rhzX0kGKzt0Bu5I4fxgWChR7rWRu1aN8/FF4dwwEMxm0JBLI2BUSzgPWlHtycjaB/HoQDBrxbT7VFuHFcL5qZY0Tjdn0ObVpGguXeeB5nyNcytq3c02NXgMr/3Fj8MwnEfAr7ePHe/xoWnf2vPFTvnRfdaPpr0Uzt28R85VBQLDBY7zdBXm55Qk4JRAd95hviiYdzmdgP1JgAS2IgEK6FvxVnmmzSRAAX0z6XNtEiABEtiiBCigb9GL5bFIgARIgARIYJMJKLmsFM5FrXPTMJBDTgrnYxhzvLNMVkPKYVy7rHMuP/Yj3qeiKUxlgei1A2i9KSxiS20hfQ/TiQEkslNF9y/i2kWd865FM/hMAAAgAElEQVQ14trXGphVVbw6OIipeHFB3i60SEdMOswDDZbw33LgqKxz3vHAY3anuN+vzT8ia5wfibzgeGyxASNDmoxqHx+1HOeevHAuotqrJpxn8sJ5Yh3h3Kst1Tf32ksq8HvMfI3zDNo9i45zE1qwxapxHq2eSqLmwnjr7z6Jib5HXLmbSJcXO97rgz/sWTZf10k/eoRwvo/CuSugOUn1CNzIu83dfc+nevvlzFuXgPjSfyzvMBeR7O6/Q7V12fFkJLCNCFBA30aXzaNuCAEK6BuCmYuQAAmQwPYiQAF9e903T0sCJEACJEACG0FgeLBP1jlPJ6163kI0F+K5ENGdNFU1kEqpEAK67VZGnfNEUMFYQxLmGzvR/dJRePQlsTCZm5GO8/lUaeHfTlz7ynOMx+O4cvu27ePZ6bjjzFPY8fhT2PnEBew8+712hizr0+yfkDXOhevcC3tisp1FRoZUDNzWMDZsObst4TyNhlwG/mo5zrMBy3Eej669RZ9iCefiYzOmIOAFTjZncLo5jXYUCOfhVqgNQjjvtIOj4j6zI4fw6l/+L9Cy67wUYHMFjwfY+ZQfDQX1zLtO+NF9xofmA+453G1uh91IwBmBV/KO87edDWNvEnCNQHteMBex7AcBuFOtw7XtcSISIIHaJEABvTbvhbuqXwIU0Ov37rhzEiABEqhZAhTQa/ZquDESIAESIAESqDsCM1PjGOy7gZnJcbl3EdMuhHMR2+6kLca1J5OqTUlTaJ8mDE04zu3HtWteAyPNccRHG9D10lFEJpbqgmfVuKxxPpMYLLl1J3HthZMF29rwzugo3rkhrJPutd3f8yE8/Tt/gnCbMwd0g29WCudHopcQ9BSv7e5kt2MjluN8bHjJcR7KpiEc535Dh3e56dnJ1Ov3VfxWjXMhnmONBUR9cxHTLn612YRwfqo5I8XzdlO1otpzJrRIm4xq1yIbXMjW9GDknTN455v/Y0VR7u3Hfeh42Cdrn3c+6kPPOT+Fc5vPBLttEgHxLtZifXN3ql9s0kG4bF0SaF0hmC8PrKnLI3HTJEACG0+AAvrGM+eKW5sABfStfb88HQmQAAlsCgEK6JuCnYuSAAmQAAmQwJYikE4lpeN8+I7lpFagSOF8FKOOz1lWXLumWXHthml7vfHGJCYVA03XDqDt7T33x6l6Vka1TyX6YRjF3ddO49oXFwk2NSESi8EMh/Htb38bIyMjtvdtp6NwnT/9b76MaMzeT/XD3kQ+qv0SIl53ouTFPu+Narh9S8XY0KLjXEcom5HCecDQIZzPrjchnAvRXHxEQftlzVyKafcrtpf2eyCj2qVwbqjQsoChmFAj7TKqXQsL++HmNMPwYvC1p3D7xe9zLKIL/u2P+ND+sA9dj/nRfc6PloOMat+cm+SqtgjMFtQ3L15Nw9Z07EQCtgiIiigikl18RCT7Lluj2IkESIAEihKggM4HhATcJUAB3V2enI0ESIAESAAABXQ+BiRAAiRAAiRAApUQEI5zUetcyVpO3nGMS/E8A2cOZlXVkUppjuLaRW11U4rn9uucz4ezGG1MwPvGLsQuH4EvF5D7Nk1DOs5FXLuild57OXHtvlAI0e5uRLosZ/j8/Dyee+45zMzMVHIFq8aKeucXfveraD0gftq/fgt4sveF80afe3sQwrlwnI8OLTrON0A413xLjnNjhQgsappLt3kG8NkvByCE81MtGZxqyqDNsBznhmpCjXZAbeiBFhY2xM1vpunBZP/DePub/whK2l6cuz8MdJ7y48BHgug570fLIQrnm3+T3MG6BIby9c2F6zxNTiRQZQINKwTzpXfsqrwwpycBEthOBCigb6fb5lk3ggAF9I2gzDVIgARIYJsRoIC+zS6cxyUBEiABEiABlwhM3hvBnb4bWJidljPGEccwhjELYRG030RcezKlIuUkrt0wYegaTM1+fW7Fp2OoOY7EvagUzhtGl1zDs8kh6TjPKAslN15uXLsQzsXHG7AEe9E2S0AXdc2PRq2o9hafFbfvRrs3pmHglorhu0uO83A2jUg2g4BZJce55rXqm4u4dn1FvW6faonmor65x/5LFr5Fx3njkuPc1EyoDV0yql0PLUX9u8GtkjkMhJHInEEyfQapxAHE+w3M9erQ0munMXiDQOsRHw5+PITd7/fJ37ORQM0SENUthGh+tWZ3yI1tBQLivSNRv1y8c3YYwL6tcCiegQRIoNYJUECv9Rvi/uqNAAX0ersx7pcESIAE6oAABfQ6uCRukQRIgARIgARqiEBiYU46zu8NW7XBNWhSOBeuc6ctk9GQSqlQNfvipnCcG5r9OudiT6NNcUzqOpqvHkTHm0s/GV9I35Nx7Yls6SzgcuPaw21tiHR3I9AgLG3LWzKZlA70iYkJp+iK9i/mQD8SeVEK5+3+YdfWnLhnRbWPDOaFc11HOJdGNJuG3zSqE9UuXOaLNc6F+7yw+XNLwrmDUwrhXNQ4P9WYRpuhSce5qQvhPJYXzpsdzFbdrqreiUTmLJKZs1C15bXXTRPQMia0BKCkTAjxP9DsRbABiD3ux44n/Gg9SuG8ujfE2Ssi8HLecf52RbNwMAmsTSBY4DA/AmA/QZEACZDAxhOggL7xzLni1iZAAX1r3y9PRwIkQAKbQoAC+qZg56IkQAIkQAIkUHcEdE2TjnNR61z8XrQJTEjhPO0wU7esuHZR41zEtTuocz4bzmC4JY5APq7dnw7JfadyM9JxPp8as3UP5cS1C8FcCOdCQF+vzWUU/MOlFzA9NGBrH3Y77XryIi78mz9FuN2KihftYOQKjkQuoSvg3lpCOO8TjvO8cO7NC+eRqgrnniXHuepfjkS6zbOA3yonYLeJ8HJR4/xEQxodhibFZ5iQormoca4HRQHc2mhZ7QAS6TNSODcM63m209of9KHnbACtxxjVbocX+2wCgVxBfXPr/Sw2EnCHgPinQrjLhctcfA66My1nIQESIIFKCFBAr4Qex5LAagIU0PlUkAAJkAAJuE6AArrrSDkhCZAACZAACWw5AmPDdyBqnSfjVsR5AgkpnE/Dim+328qLazek49xJnfNMQJVx7alxK669cahTbjGrJqRwPpOwp86IuPZYs4nmyNpx2Gud2+v3y6h28VnPeq2awGgOGMmamHjrZczceMMuQlv9jv+Tf4Zzv/Tb8AaC2Bt+DUcjz6MneMvWWDudJsd19PcquDtgOc6lcC6i2nNpBGA/TcDOWsv6LDrOlaUYfHhMIJAGAkI4VxxNKaRk4Tg/2ZBGu3ScmzDhgSqEcxHVHmx0NF81O6dyx5FIn0Uqe8LRMh0P+dH1uA/tD9Bx7ggcO28cgZmC+ualw0A2bl9cqX4JeAoc5kIwPwRA/P/YSIAESKCGCFBAr6HL4Fa2BAEK6FviGnkIEiABEqgtAhTQa+s+uBsSIAESIAESqCUCczNT0nEu6p2LpkO/H9cupEYnzXFcu2nmhXNduoHtNNMDDDctYAIK2q4cRudrB+QwTc9J4Vx8DKN03fRy49ojXV1SOPeF1ncG31Ms8TyT38Z8RsG9b/05kEnaOaKtPmc+/zV8/w8ewdHo89gVdC8DeXpCx+1bhcK5hnA2U33hfLHGea5QONet2ubi47USEew2r8cjhfMTEeE4Vy3h3OOVbnPhOjcCq+P27c7tZj8TAVnfXDjOs4oozGu/xU750XXKh5aDFM7tU9vGPcV7L/0Avgbgm6LuRZ6FqA7wfgA/BEC8u+FmgMFQ3nF+BXAYYrKNL4pHX5fAYg3zRcGcX/r4sJAACdQ4AQroNX5B3F7dEaCAXndXxg2TAAmQQO0ToIBe+3fEHZIACZAACZDARhPIZtJSOL/bv+RansSkdJ2nkHK0HRHXnkypyGZLC9eLE8uodvGxKZyLcVPRFIab4wi+tRPdl48iEI/ANA1MJQYwneiHomVs7bucuPZgS4sUzoNN60d9z2nCcQ7Mr9B6Jx/9IGZe+Cvg7/+zrf2V7PTkx/Cef/Vp/NYpl+YTbCd19AnhvH/Rca5BxLRHchn4q+k4j0esuPaMKFibbz51qb65x5nb3VMgnHfqKvScCdPrux/VbvijJfFuRAfNaJP1zYXjXNVitpf0hz1SNI+dDqBhB+2WtsFt547ir9A3APwKgJslQOwD8HkAP1ChkP5u3nF+dTuD59krJiBc5SKWXXzE7wver6p4bk5AAiRAAhtAgAL6BkDmEtuKAAX0bXXdPCwJkAAJbAwBCugbw5mrkAAJkAAJkEC9ELg7cEsK59m0JZQnkZTC+RScZevKuPakilRKtWsghynqnMuPfWE0EVQw3BRHejoshfOmAUtwnE0OScd5RrFi50u1cuLa/ZEIorEYwp1WRPxaLW1YwvnEGuniRiCEoY/+M2Qmx4DPPgNM3C21zeJ/Hm0Cfv3Pcfi9D+HfHv48mv3OXnZYOfn0pIa+Xg2DfdbmvZom3eZVF86TYUDEtWcKnPz+3JJw7pDSonD+aCiFLkODoZgwfQEoDTGoDT0w/GGHM1ane07bmxfOz8Aw7Iv5oRavFM67T/sRaqdwXp3b2YKzTgL4ibyA7uR4FwH8EYA9TgYBeDnvOH/H4Th2JwFBQATKLArmIpCj4L0qAiIBEiCBeiRAAb0eb417rmUCFNBr+Xa4NxIgARKoUwIU0Ov04rhtEiABEiABEnCZwNTEmHSdz05NyJkNGFI4F/+J6HYnzXFcuyHqnFviud2meQ2MNC1gzJ9D1+XD6LpmRVwvZO5hOj6ARNae4F9OXLvH671f59zjWzsnVl+sc54DxO/XakpzF+7+4KehhZuAb/8X4Hd/Bkgn7CJY3e8nfxv44V9CcygnBfTDESt632mbnbai2u/czjvONQ3RXBrhXBp+269DOF0VQCoMLESBVIFwHsjHtAsB3XHz4HRzBveFczUvnDf2SNe56Vs/at/xUhUMSOceksJ5MnPa0SwN3V7ETltR7f4ohXNH8LZ7Z/Gl4aMA3igTxCMAvg7gSInx2YL65oNlrsVh25PA3gLBXDxntfGe0/a8C56aBEigKgQooFcFKyfdxgQooG/jy+fRSYAESKBaBCigV4ss5yUBEiABEiCB+iCQTCxI4Xz07sD9DU9jWtY6F+5zJ81xXLsJmLoma5070WXHG5Oy1nn4nZ2IXTmC0GwjUrkZ6TifT43Z3nI5ce3hjg7pOvdH13cIC7e5qHOeKvE+QGr3Qxj58M/A8IcAXQO+8QXgD37VuYgunOef+ufAJ34BCIQQ9ubw2QNfwJlmkZVsv83OGDKqfaB30XGuIprLIJxNw+9xkKdvf0mrZzpkOc6FgC6aiGZfFM5FZLvj5sHJpjROhNLo1DWYuikZqw1WjXPTVwvWRY/lNs+cRSYnivbab837REy7JZx73KxJbX8L7FnPBOIAPlWG83zlmc8C+GsAawVwzBTUN7f3LlM9E+Xe3SCwe4Vgbj+Ew43VOQcJkAAJbDgBCugbjpwLbnECFNC3+AXzeCRAAiSwGQQooG8Gda5JAiRAAiRAAptPwDAMDPbdwGD/TWiKJZimkZbCuah37qQZhimj2h3HtYs654Z9YXY+nJVx7dmZsBTOW3p3IKsmpHA+k7Bvbywnrl3UN5d1zlta1kWzIOqc54BZu5rv2Q/j9qmPQ0NeBTUN4OrfAv/pl4DhpfrzRe9izzHgx34TeOqHsKimOhXQZ2esGucDvYuOcyGcpxHJZuCrpnAuapsLx3kiYh3Rqy0J5177aQSFfE42ZvBYKC2j2i3hPAylsVuK56Z384vkamYzkmlR3/wMFG2nk79maDtmCecdj6ydeuBoMnbevgT+PYBfcOn4nwHwWfHSS34+UYXiSl48z7i0BqfZmgTElz/x7tBiLHvD1jwmT0UCJEAC6xGggM5ngwTcJUAB3V2enI0ESIAESAAABXQ+BiRAAiRAAiSw/QiMj97Fnb4bSMzP3T+8EM5FXLsGzREQEdeeTKnQNJt1y2VcuxA3bfYHkPPrUji/F0hL4bz78hFomiKF8+nEAHTD3p7LiWv3BYNSOI/ErNrqa7WsqHOeA+7ZTBlv2LEHu84/DTz8JP52FlBWoojPWJHu//2LwMBbay/avQ/4/p8CPvKTQGvXsj52BfS5WR39vaqMaxc6uVdT0ZAVUe1VFs6zQctxviic+xQgmLHE8zIF+xMNmbzjXJVpBnogIuubq40xmB6/o2e6Gp1z2i4k845zXW90tETXCT9ip3xoOUzh3BE4dl5NYAjABwD0ugRHiKDPyZofwGUA11yal9NsPQLdBWK5EM2btt4ReSISIAEScEKAAroTWuxLAqUJUEAvzYg9SIAESIAEHBKggO4QGLuTAAmQAAmQQB0TWJibkY7ziVGholhtBjNSOI9D5Prab87j2k1LONecOYtHm+JSPI/e3IHY5SMITTZiKjEghXNFS9vecDlx7UI4Fx9vYG3nsvDOi6h2IZ6rNt4HCLW2Y+f5p7Hr3NMQtdOTOvBX05C/rtmEI312HBjrByaHgVwG2HkI6NkPdO0GfGsLw63+BH7vyO9gb9iqZ7+yzc/p6OtV0XdTiM1mgXCehq+apbRzActxLj6iibrmwTQQEIWSy2snG7N4NJBCl2655/VAA9RGK6q9FvLN08oxy3GeEXnX9psv4Lkf0964mznt9smxZ1ECfwjgJ1xmJGqp73B5Tk5X/wTEe11CKF90mbfW/5F4AhIgARJwkwAFdDdpci4SEO9hm6b9bDsSIwESIAESIAEbBCig24DELiRAAiRAAiRQ5wRUJScd53f7bmLxf1ZmkJHC+TjG/3/23gNKsqu63/1VDl2d4/TkPNJEjTQzAiNsJfAj2sJgy0h6thFPXrKxjbExiL8xxhiwvDCPYNYS4RmDbQQWAhkDQgmNCJIQykKa6Rync6p0q258a59b1V3dU+He6uruqup9ZtXqWfS95+zznTutYb6797a1u6LKtav2+5zP+CWM1IWRnPcJcd7wylbMRodE1rkkL1iOuZhy7b7GRiHOPTW5a8pOKaY8j1hIfnd5feg8c7WQ597apRLwmgH8YNZ65rrVTV9a049P7/s0As7lKfEL82aP897zMnTdzDgPJeLwJddYnMvuJXFuOFJl2uOA22wdUMw4EZRw3CuhVTfn0LwhIc1Jni/Vky5m5tLcE5WuQCRxGvHEJbYm9NYuifNAC4tzW/D44vwE6MfBzQD+u8SgdgC4jl6IKfG8PF1lESBhvj9DmDdVVvgcLRNgAkxgvQmwQF9v4rxetRNggV7tJ8z7YwJMgAlsAAEW6BsAnZdkAkyACTABJrCOBEYGe0Wv83g0srgqiXP6pcBqs27zVrvl2g1Ng/mxkJ6dik7yKBiqC2PCF0Pb4weEPI9EJkXGeUSaskyumHLtJMypVLu/Kfe//Ec0M+N82qL77bjiKlGuPdiWvd/1i1HgibCoOl6ycXP7D/Huzu8uzrewoKPvvFmqXdcMuBQZNUlp7cW5khLnVK6ddpgu0+6y99xlgjlO4twjoc1IiXNfrSnOKeN8g4dmhBCRTiEaP4Wkst1WNME2J1pPUo9zDzzcC9gWO77YIgEqSPEbAM5ZvN7qZXUA3gTAXmcCq7PzdeVKYBuAfSlpTuJ86d2wco2Y42ICTIAJlBUBFuhldRwcTBUQYIFeBYfIW2ACTIAJlBsBFujldiIcDxNgAkyACTCB0hCYmRrHYO85TE+MLU44i1khzhdgPYObbpZlDbGYgkTSYvn1IvqcG04Dw6EwhusWUNPVgfafH4A+qIly7fOxUVtQ7JZrd7rdIuOcPnBkr2FOfcpJnFPWuZXRcvikyDqv30X1a3OPmAZ8fwaYt5DJbmXdVs88/mX//4udvjFEFnQhzalcu64uiXN/Mg7nWpZqV10ZGef6kjh3Wnx+smz0WMAU5+1Ii/M6yKF2KMHcvemt8CrFNbLaIbLNqVS7qtmzSLXbXUKct1/uRhm0ai8FDp6jXAk8n8oUny5xgH4AbwTQXOJ5ebryIrAnJcvT0jxQXuFxNEyACTCBSiPAAr3STozjLXcCLNDL/YQ4PibABJhABRJggV6Bh8YhMwEmwASYABPIQyAeiwpxPtzfvXhVAgkhzsewJNOtQEyXa4/GLGYMG9TnnDLOVVsp1ZM1MYzUhiGHvUKcB55tEBnn05F+K2EuXlNMufZAa6sQ5y6fL+daF2RgJAEkLSTS1+8+gM4z16Dl0sssxz4pD+J7M9uhGUslu7f5RvD77f+FN7d8D/sD3Qi6zH7vSd2Hfmk3Hpq7Dl8YvR0jSUoDNIcTBm7rvBdvCtwvSrX3nFegLYrzOPxJaW3FuebMEOfakjh3FJlfbwBHAxJOeJfEueqvF9nmSpDqBW/skOT9Zsa5dBqG4bIVTON+U5y3HOe617bA8cXFE2CBXjy7zXanB8DejOxykub2fsRtNmK8XybABJiAbQIs0G0j4xuYQF4CLND5AWECTIAJMIGSE2CBXnKkPCETYAJMgAkwgQ0jQOK8v/sVyMnEYgwXcEHI8yQspk6n7pQkBSTOVdWa/DRU1SzXrlu7npaJ+mQMhcKYrImi/fH9aPrJTsxODwl5runWU7I9LgNt9QZaa62v7a2vF+LcW1ub87xmUn3OFyyEUtO+VWScU8l2q2Ob73kcCJ7FFu/L+Pzo2/HtyWvQ6RvFJ/Z+EG9tuQ+1rqWy+9nmjGtB/M/MW/DXPf8sRPqVNc/j7eHPY7ArBlU2M85DSepxvsbiXM8U50pKnC89g1Z5LF5H4twv4ZhbwhaXmXGu+htEf3Ml0GJ7ulLfEE1chohE/c2P2J665agbbZe70XCA+5vbhsc3rI4AvVN1LYDh1U1z0d2cgV5ioBswHbWNyBTmuzcgBl6SCTABJrDJCLBA32QHzttdcwIs0NccMS/ABJgAE9h8BFigb74z5x0zASbABJhA9RGYHBvBQO85zM8s9QifxzyGMQz6amesR7l21aljuHYBw3Vh1Pa0o/Xn+yG9MifKtcuqmWltddgt1+72+4U497fkFrFUVp3KtU9a6HPura1H55XXiD7nTo/XUtgkzEmcb/c9t3i9bHjwy3Ar3tnxZVD2uZ0xLnfgK/1/iNEfj8ORkOCSkwjJ1ON8jcW54UhlnFMtXwXwSIDbArRcm9OBI36zVPuiOA80Qq7pgBrI3ZfeDqtir9URQCR+hSjTnlB22ZrG6XKk+pu7UbuDxbkteHxx6QjMAvhNAE+VbkoxE3UteDOAYInn5enWjkBjqn95uhz71rVbimdmAkyACTCB7ARYoPOTwQRKS4AFeml58mxMgAkwASYAgAU6PwZMgAkwASbABCqXQGRhTojzseGBxU3IkIU4p8xzO8N2uXbdgK6pMFR7fa3HQ1Ehz9WoF22P74fjZ05MhXshyfb6stst1+5wOhf7nDtc2WvRUrJ9us95oUR6h9stpDllnfvqrcndNm83DgTOYpf/YoO1xfey+N/dDnuVAtJnLCU9ePCJg3jiJ9vWXpzTogtBIOwHjJQ4d1lI08/xQBq6mXF+1BXHVo/ZLkAJNIuMc9VPpmfjhqK1IhI/LXqcq6q1c05H66lxiGzztpMuBNpYnG/cKfLKggD9EX0XgK+VmAf1xr6aS3yXmGppp2tfIcw3vgNGaffHszEBJsAEKpAAC/QKPDQOuawJsEAv6+Ph4JgAE2AClUmABXplnhtHzQSYABNgApubgKoqGOg5h8Gec9Co33hqUI9zKtdOPc/tjHhcQYzKtWvWSqBTuXZdtdfnfN6fwHBtGDOBOFp/sReBh+oxNzmMiLSUNW8l5mLKtfubm4U8dwcoUzr7GKc+50lAsvA+QPvJV4s+56Et262EjGbPgMg43+v/edbrGz3D2B94DD5nzNJ8uS6SJDd++L/78asX21Y1T96bw0Eg4gX0VKl2h4XG8DkmJHF+2J/AcSHOzcx1JdgiepxTyfaNHAllj+hvTvLcMKxVFkjHG2h2CnFOPc69dY6N3AavzQSWCNC7KZ8B8DcAiv9jezHR1wI4xKDLigD9pymdXU5fqUoADybABJgAEygrAizQy+o4OJgqIMACvQoOkbfABJgAEyg3AizQy+1EOB4mwASYABNgAvkJXBjuR3/PK4iFlzK2F7AgxPksqEav9WG3XLvocU69zgulZ2eEkHSrQpyP1IZR29eGuofaEDs3h/nYqPVAU1faLdfuCYWEOPc15JaxcyowmgTmzMTnvKP50HFRrr1hjzVb1OC+gAPBR0XWeb5xNPR9NLjt88g259hoLb721eOQk9mz7AvtMef3IwEg6gHohQ2vvTL7K+c0NOCwL4Fjnji2pcV5TSvkmnZovo01PbHEMZFtHpOO20YV2rokzl1eFue2AfINa0PgJQAvAngBwBiAB1JfS7Fac6osPPXQ5rExBKi4BfUsTwvz/QCoLz0PJsAEmAATKGsCLNDL+ng4uAokwAK9Ag+NQ2YCTIAJlDsBFujlfkIcHxNgAkyACTABk8DczCQGes9jamypP7YCRYhz+mVn2C/XrouMc0Ozl7Y4WhsW8lyPe9Dw8DboP1MxHem3E6q41m65dpfXi0B7O4JtuTOxJR0YSQCUeV5o1O3YK8R565ErCl0qvl/rmjLFefAsXNQbPM+g0u27/U/C5bBg8C2srqpOPPboTvzssR0WrrZwSdQPxFwAler32KtssHL27OK8DXKoHZq3zkIwa3OJAY9Zpl06hYS81/YiDftcItu89YTb9r18AxNYEwI9KWGeluaZiwwDeDBV0n01i9M7ItcCoBLuPNaPAMnxlcKcO0SsH39eiQkwASZQIgIs0EsEkqdhAikCLND5UWACTIAJMIGSE2CBXnKkPCETYAJMgAkwgZISSCYkkXE+1Ht+2bzjGBfiXIJkaz1b5doNA7qqwaCsY2vV3UUsMwFJiPN5v4TGx7fD+SMX5idGoOn2+mQXU66dMs7p4/R4snKhVwBInI/KgFrgfYBAa8JcplAAACAASURBVIfoc77l1K9bYhx0zmN/8CwOBh+F12EtS/twzf1o8gxZmt/qRUOD9fj3r5ywenn262I+IO4EFA1wW3jLIM9qdOyUcX7cu5RxTtKcSrVr3trVxbmKuxWtCVHJFOeKar/sffMRs79546ESZ/uvYk986yYmQGKchDllmxd6T4my0h+HrZ/rF5E9AuBKACxv1/aho3eLSJhTZjllmdPveTABJsAEmEDFE2CBXvFHyBsoMwIs0MvsQDgcJsAEmEA1EGCBXg2nyHtgAkyACTCBaiUw1N+Fge5zSEhLvbHDCAtxPoMZW9u2Xa5dZJxrtsq1xz0KhmsXMBaKIjTYDM93/Yh1zUFWrcnkzA3ZLdfua2wUGedUtj3XmEz1OY8V6HPuqalF55mrRda525+7b3p6Hepdvj9givOAc6m0fqEDokz1QzUPwe+MFLrU1vcjYR++e+8hDPQV0Udc8gAxp5lx7rT3wsOyIA1A14BLvSTOY9juVWA4HFBqOqCE2qB5cp+Trc0WcXFS3bmYca7rhc83cwlKuk33N6/bzeK8CPx8SykJTGVkmp+zMTG9PPQMgGeLkOj0h4Dk+WkA/EfABnSLl7asEOZbLd7HlzEBJsAEmEBFEWCBXlHHxcFWAAEW6BVwSBwiE2ACTKDSCLBAr7QT43iZABNgAkxgMxCYmriAwd5zmJ2aWNyuCnWxXLthIx2cyrVHozJicWsyVEhz8bFert1wGCLjfKhuAUi4EfhOA7QnZcST87aPy265dk8wKMq1+5uacq61kOpzPlOoSrrDITLOSZz7G8li5B9uhywyzqnHOclwu6PN2419gZ9mLd+uGw6MjAXx0OOdePz5NkzOmE1t62tlnD46jWuvvICDe8JwOi4uDaDILjz84G489aQN85J0AzEHIJM4t372F+1ZXxLnJ3wxbBPi3CWkuVzTAd0TtIupZNfHk4eFOI8mTtqe0xNwoPWkW8jzYAf3N7cNkG8oHYFwhjSnjHMb1UGWBUH39QL4KQCrRSa8qazzgwD4j0FpzrQzQ5hTlnnh//SUZl2ehQkwASbABDaUAAv0DcXPi1chARboVXiovCUmwASYwEYTYIG+0SfA6zMBJsAEmAATWCIQi4Yx0PMKRgf7lmGZxCSGMYw47GVy2yrXruvQSZxT5rGNMVkTw0htGGFvEsEHGmA8akCasZ6FnV5KlGuvM9BaZ80GOd1uUaqdPnBkNzlJ6nOeBC4kC2+o7cSVIuu8duuughc7YCyK8wb3hYLX57pgp/+X2O5/Dg4sCWsS52d/0Y7PfP0w+kfyZ2lvaY3jr//oJVx95fgyka5pDvz8Jzvw6COF9wLZCcRT4rzonQCGDlCP80s9CRz3pzLOnW7INe1QQu3Q3fYyvVcRyrJbDTjNMu3x05BkslP2hr/RKfqbkzj3NbAxtEePry4ZAfoZli7PTl/tde7IHwbN9SsALwNI5LjUDYCk+WUANu4dmJLh3NCJ6MdyuiQ7/UiiEu08mAATYAJMYNMRYIG+6Y6cN7zGBFigrzFgnp4JMAEmsBkJsEDfjKfOe2YCTIAJMIFyI6Drusg47+9+BaqylAoYRVSI82lM2wrZVrl2g8SnCl211+c84pNFufbJYAye531w3e9Boi9qK870xXbLtQdaW4U4d/l8OdcjcT6aBOQCydSNB46IrPPGfYctxb438DMcCJ5Fs3vQ0vX5LmpRf4EDTS/Alcr4nl3w4SOfP4GzT3XYmvvK41P4+/c8i44W06pZEuhUkIB6nCdWkW1Oya8kzlXgkDeBywJxbPfIMFweU5zXkDg3M+fXe6h6PaLxU4hIpyGrW2wvX7PFKaQ59Th3+Vmc2wbIN5SGAPUzJ2FOH/sFPezFQO8u0Y9wWofegaKfEY1U9iIlebnXuT2edLUnJcv3pPqXkzDfmB+J9mPnO5gAE2ACTGBNCbBAX1O8PPkmJMACfRMeOm+ZCTABJrDWBFigrzVhnp8JMAEmwASYQH4C46ODGOg9h/Dc7OKFOnQhzqnXOf3e6tB0A7Gogli8UK1yc0ZRqp16nevWsr7pHtWpY7huAUO1YRiTOjz3BaA8IwGGfclot1y7t65OiHP6mmtMK2bWeaRAxfrabbtFxnnb8TOW8O7y/0KI8zZPj6Xr8100Nqqit0vGJa0v4o1XvgSPW8PETADv+dgZnO8nW2V/7NsRxqc/8Avs6IzlF+iaAUgO2CxmcFFAmeL8RCCOHR4Zussrss1Jnhuu3C832N+d9TuS6jYhzUmea7r9Puv1u81sc8o658EENoRAV4Y0X+risSGh8KI2CdRkCHOS5fsA8IsHNiHy5UyACTCBzUGABfrmOGfe5foRYIG+fqx5JSbABJjApiHAAn3THDVvlAkwASbABMqMwMLcjBDnE6NDyyKbwpQQ55R9bmfYLtdO4txGn3OKZSwUFeXaI6oE9w980H4uwxG1bwfcLgPtNsq1u/1+0ec80JK7OWxEMzPOpwr08vU3tS72ObfCd7vvWSHOt3hfsXJ53mtGhkxxPjZi2v0rdvfhd1/3LHTDwB2fvtx25vnKxY7sn8O//u0TCPo1/OgH+/DcM+lMdgOglySoPHPMWXzPZPHShfmhjPNFce72iWxzOdQOw0lNktd/xJOHzFLt0qmiFm+6xBTnTZeyOC8KIN+0OgJU0CKdbb764hari4Xvtk6AMvSpHDtlmJMwt9A1w/rkfCUTYAJMgAlUMwEW6NV8ury3jSDAAn0jqPOaTIAJMIEqJ8ACvcoPmLfHBJgAE2ACZUcgmUyIcu2DPedgGEuZ3zHEhDinfud2hr1y7YYo1U6Z57CedI55X0Jknc/4JeiPaXA8AjjGixONzSEd7fUGvNRTt8BwOJ0i45zkudOVfT3FMDPOSZ5n4LxoZncgiM4rrxFZ555g4czkTt9LOBA4i20+qp28ujHUp6C3R8HEBVOcu+QkvIk4ttXN4ZZbXsT9P9+Cf/ry0dUtkrr7XW/rws1v6se937oUFy7UmDXWqbJ7zA0bxQwuioXKtOsacAmJ82Aq49ztF9Kc5LnhpFrF6z9ImJM4J4FezGg7aWab1+8p7nkuZk2+hwkIApRdni7PTlnnPMqfQPsKYd5Z/iFzhEyACTABJlCeBFigl+e5cFSVS4AFeuWeHUfOBJgAEyhbAizQy/ZoODAmwASYABOoMgIky4f6zmOwrwuJeGxxdwaMxXLtGjTLuzbLtcuIxQvUKk/NSKXa7fY5T7pUDNeHMRIKQ3klDucPPXB2u+DQ7Wed2y3X7m9uRrCtDe5gMCeTCylxXqiN95YzvyGyzgPNZD/yj3ZvFw4EH8VO39OFLi34/f5eBb3nZUxPmudqinMJvqQEtwNwO4Frru7BP/33IQxeKCz1Cy4IoLUpgY/c8gJ+/OPdS+Jcs19eX6xFieupjHMS58cDcez0ytA8ASg1HVBCbTAcFt6EsBK4jWuoNLsQ5/HToJLtdofL51jsb17Taf9ZtrseX88EFglQf/G0NKeMcx7lTWD7CmGeuwhKee+Do2MCTIAJMIGyI8ACveyOhAOqcAIs0Cv8ADl8JsAEmEA5EmCBXo6nwjExASbABJhAtRG4MNyPob4uhOeX+pzTHqcxLbLOI4jY2rKdcu2iz7n4WO+lTsGM1oYxXBdGeCQMx8MOOF50wh2339fabrl2bygkMs59DQ05mcyqwEgCWCjw7kDr0VMi67xuO9XXzT9aPP1CnO/xP1Ho0rzfp0rpfV0y+roVzE6nxLkiwyvF4UlK8JA4dwCOlNMOxhfwtZ6dq1pz5c2/t2cQqlwHqKsU5ypwyGeWajfFec1ij3M41l88y9oWROJmf3NVt98r3ldninPKOPc3r3/8JT1knqxyCFAFiHR5dpLnycoJfVNFSkUoqAQ7lWTfm+pfXrepCPBmmQATYAJMYB0JsEBfR9i81KYgwAJ9Uxwzb5IJMAEmsL4EWKCvL29ejQkwASbABDYXgemJCyLjfGZybNnG44gLcT4havhaH0lZQyyqgL4WHLqeKtduT5zPBCRRrn16fgHq4zIcTzrgmy0uO9pOuXaX12uWa29ry7m1WKrP+USBPucNey8RGedNB48VxNToHhE9zvcHHit4bb4LVDUlznsUzM9eLM5FxrkDcGY6bdXA4NMGngo0rWrtlTefiMxh/y4DhsemJNaXMs5JnFPG+S4S594Q5Jp2Ic+BIqX8KnYoyfuFOI9IpwHY3BOAmnaXkOYkz925CxqsIkK+lQmsIEAtMtKZ5vQ1zITKjkBghTCnHub23xEru21xQEyACTABJlAZBFigV8Y5cZSVQ4AFeuWcFUfKBJgAE6gYAizQK+aoOFAmwASYABOoIAIL8zMi43xseGBZ1CpUXEj9UqBY3pGtcu2GAZ0yzsno2uhzHvfIGKoNY1SdQ+KlMByPOBCYaIBDtS8s7ZZrJ3FOH6cnex9tLaPPOf0+1wh17hAZ5+0nXlWQbZ17QvQ4p6xzp43S+SsnlpOGyDbv6ZIRDZsvK7gyMs5dKXFOX1cOR0TDE68EMOwvrdXdkpBwVUsMeshaeXVqk26kSrUf9Eo4EZRMce6rNcV5TeHS9wWBF3FBNHFSSPN44nARdwN1O5fE+QYkzBcVM99U4QTOpcQ5ZZxPVvheqi18KlqRmWFOwnz93weqNqq8HybABJgAEyiSAAv0IsHxbUwgBwEW6PxoMAEmwASYQMkJsEAvOVKekAkwASbABDYxASkeFeKcss5hLDe9aXEuger5Wh+2y7WrKgyqI25x6A4DI7VhDHrnEPnVHPSfavCPhOCO+i3OsHSZ3XLtVKadxLknlDvDfVwGRpNAPE/Sva+hSYjzrWeugcNFdXhzjxrXrBDn+4Nn4XXYO4vMWROSIaQ5lWuPx0zeQpwn4vAkJOFlRLn2fO8fjCt4cLQBCzleHLB9AKkb6hUF19fMA03ZX0hIzyvEuWpmnR/yU8a5hN3eJDRfHeRQO5Rg7moAxcZW6D7dCCASPyXEeVIprrR940EX2k660HzU2gsEhWLi7zOBvAToPal0tvkwsyobAq0rhDnJcx5MgAkwASbABMqEAAv0MjkIDqNqCLBAr5qj5I0wASbABMqHAAv08jkLjoQJMAEmwAQql4CmKkKakzyXk4llG5nEpMg5t9vnfD3KtU8GYxiuXcBU1zSUpyR4eoPwT9cWdRBmuXbA6y4s793BoBDn/qbcpcvnqc95EpjLk6jv8vqEOKePN5S/Wa3fGUmVaj+LgLP4esqxqI5eEuc9KhLxjIzzhARPIi7YrexznhPoBgn0dLb5SnGu+utFtrkSJPO0vkPR2oQ0J3muasWVtG897hZl2uv32a+asL675dUqngB15UhL856K3011bGBrhjDfB2BLdWyLd8EEmAATYALVSYAFenWeK+9q4wiwQN849rwyE2ACTKBqCbBAr9qj5Y0xASbABJjAOhEY7u/GUH83YpGFZSvOYQ6jGAV9tTNslWvXqVy7CkO10BM9I4iIL4nh2jCGRyaQeDEM98t+BCbq4FTsZ+zaKdfudLkQ7OgQ8hyO7LVzJd3MOB9L5qfWccVVos95sK0z74UeR2JRnIdcM3aOYtm14QUNfd2qkOeKnJlxviTOs/Y5z7Oic0rBowO1mPTZz/bPt5FcGei5xXmD6G+uBFqK5lPsjQl5LyKSmXFuGPkz5rOt4fI4Fvubh7axOC/2HPg+CwRmM8qzv2Ther5kbQnsXiHMm9d2OZ6dCTABJsAEmEApCbBALyVNnosJACzQ+SlgAkyACTCBkhNggV5ypDwhE2ACTIAJbBIC4xeGRMb5/MzUsh1TpjllnFPmud0RiyuIRRWQRC80qMe5brPPuerSRcZ579w44i8tAC8DgYl6eCKBQstd9H275doDLS1CnLv82WUx7ZgyzkmeK2Zid9bRcvikyDiv30kNbHMP6mt+IGiWaq93jdveX/qG+blUxnm3Ak1Ni3MlVardzDh3Osys82x9zvMt7IjrePZFL3oCuUvYFxP4VimOV7dLMIJmOft0mXYq2Z5Zql0NNEKu6YAaKC7ju5jY0vfEkscRiZ9GLHGsqGm8tQ6Rbd560o1ACzcyLgoi31SYQAwA9TNPZ5vnqYhReDK+omgCXgAkzNPSnDLMiyuWUnQIfCMTYAJMgAkwgVISYIFeSpo8FxNggc7PABNgAkyACawBARboawCVp2QCTIAJMIGqJjA7PSHE+eTYyLJ9Um/zdJ9zuwDslGs3NA0kz+30Oad4xkJRDCSmMP3yNNRXEkKc+6fylz3PtQ875dq9dXVCnNPXXGNKMeV5VM1Nrn73QXSeuRotl15WEO/+wE+EOG9yF9+QeHZaE9nmvd3qYj97p6rAK8WFPKdhqc95nmgdmoGRX+p4PFDa1MlT0Vns3OWADgdE1rkOHPQlcCJo9jhXAs0i41z1NxZkWcoLdMOLaKpMe0LZU9TUgVanEOfU49wTYnFeFES+KT8BKuiRFub0NcrA1p0AvVO0MsPct+5R8IJMgAkwASbABNaMAAv0NUPLE29SApyBvkkPnrfNBJgAE1hLAizQ15Iuz80EmAATYALVRCAanhd9zkcHe5dtS4GyKM5V5DHAWWBomoFYTEYsbuE+XRcZ54aWJz07yxrz/gQGMYORrnEkXoqIHuckz53y2pZrd/v9CLS3gzLPc41wqs/5TJ6szpr2rSLjvOPy1xR8nPYEnsD+wFm0evoKXpvrgqlxFb09KgZ65MVLVopz+oblPucFItHPJ/HdZJuQ3aUab0lMwNXhg2GkxHkgjt0+GUqwRfQ4V/0NpVrK0jyK3oxo3CzTrqjF9Vev3W6K89aTLjipVj4PJlBqAi9nZJtPl3pyni8vASqCsTLDnP+Y80PDBJgAE2ACVUyABXoVHy5vbUMIsEDfEOy8KBNgAkygugmwQK/u8+XdMQEmwASYwOoJJBOSyDinj6YtiW4DxqI4TyBheyHL5doNA7qqwaC1C1d2X4wj6VYx6JtHT9+wEOfuGS/8E3XwhoO2Y6Vy7W115qfQcDgcos95oK0NTnd2SZ+kPucyMJoHm7euQfQ4p6xzp4fq9+YeO/zP4EDgUXR4zxcKL+f3x8c09J6XMTywZPOziXO7fc7zBuRUsc0xh58MNeLpmdL0Hz9Qt4A3107BpYRwWVqc17RCrmmH5qsvmk8xNyaUXYsZ57pRXJ/3hn0uIc5bjpvl6HkwgZISoHdt0tnmoyWdmSfLR6BjRYb5TsbFBJgAE2ACTGBzEWCBvrnOm3e79gRYoK89Y16BCTABJrDpCLBA33RHzhtmAkyACTABiwQMQxcZ5yTOE3FqhLs0JjAh5Hm0iNq+yaQmss6TcuFMclGqnUq2W+iJnhnfSG0YPSOjmHtxBsacjsB4PQKTxclTKtdO4tznKQzO39QkyrW7g7klPfU4pw9J9GzD4Xab4vzKa+Cry19ifKvvRRwIPoqt3pcKB5fjigsjqijVPjq09HKEEOeJuCjXnh7F9jm/eFkDcGqAUwWcOt7YMgAp5sBf/vw0EtrqJLHTYeCfzvwSV4Zi8Ax1iGxzOdQGzVtcqf5iocaSR4Q4j0qFy+3nWqPlqJlt3nhwdUyK3QPfV8UESJSnpXnxxSqqGNAabG3HCmG+ZQ3W4CmZABNgAkyACVQQARboFXRYHGpFEGCBXhHHxEEyASbABCqLAAv0yjovjpYJMAEmwATWh8CF4X4hzsPzs8sWnMGMEOfzmLcdiCxriMcVSAlqsJt/CGkuPoUle+ZMM8E4eqfHMfbyONRJGb7ZkCjX7kpYsN8rQgr5zYzzukDhrHNPKCTEua8hd2lwKtNOfc6pbHuu0X7y10TGeWjL9ryAOrzncCB4Fjt8zxRCmfP7lGne16NgbCS/OF9tn/PFABz6kjh3mEwDuo5bOl9Bqz+Ou3v34M7njkA3iq9b/M79ffjLYy/BqfkxP38dFFdx5dKLgWrAhUicpPkpSPL+YqaAw4nF/ua1O1mcFwWRb8pOgEqyv5gS51SqncfaEaDCI7tWlGRvXrvleGYmwASYABNgApVIgAV6JZ4ax1zOBFigl/PpcGxMgAkwgQolwAK9Qg+Ow2YCTIAJMIE1ITA1PiqyzmenxpfNv4AFIc6nYb8xrqLqiMcUxCWLfc5JnKuFJXtmgHGPgr74JPrOjUAZluCOexGYaIB3fm3LtTs9HlGuPdjWlvM8opopzqeWWopfdG3zoeMi47xhz6G859rq6RXifLf/yaLPf7BPQU+XjKnxJcZLGecSMuvkU7l26nXuKN5pA0Kcq4Ar4/xVJxB1o8ORwE1HXkDArUDVHbjr5YP48rkDtiU6ZZ6TPH/PkZfhc+kwDC/mI9dCVtc+zVPV60Vv82j8NGSV6jLbH94ap8g2p1LtgbbVwLa/Nt9RxQSiGZnmlHFu78dqFYMp8dboPzNpYZ7+WlviNXg6JsAEmAATYAJVRoAFepUdKG9nwwmwQN/wI+AAmAATYALVR4AFevWdKe+ICTABJsAE7BOYn50WGefjo4PLbo4hJsT5OJYLdSsraJqOWEwVWeeFc7gBKteuq/b6nOsOA4PGDLq6hxHtXoBDd4iMc/qgiExmO+XaSZpT1rnTm70/uWKYpdpJnhs5ANTt3CfKtbccvjwv0ibPEA4EzmJf4KdW0Ge9pr9HQc95GTNTWcR5QloWZEn6nC+Wac+wdiTOY27zowNHWifx5gPn4XaalQZ0OHD/0Fb84zPHEFWsVQ0IeRT85bFf4bf3DMGZetIMw4Vw7Cok5D1F8yp0Y1Ldbmacx6+AZoQKXZ71+4HmJXHurWNxXhREvmk5ASVDmlPG+fLuG0yrFASo0EhmhvluANn/M1CK1XgOJsAEmAATYAJVSYAFelUeK29qAwmwQN9A+Lw0E2ACTKBaCbBAr9aT5X0xASbABJiAFQLxWESIc/pkjiSSQpzTL51Mp42h64aQ5rG4At3CraJUO/U6t9nnfMIRRtfQCCZfnBTR+eZq4J+oh1uybzLslGunMu0kzqlse64xJpvyXMqR8Rlo7RDifMupX89Ltt49JsQ5ZZ07bJ4DTWzoENnmVKp9bjpTnKtmj/NEfJk4L0mfc9Hb3Oxvvjg0hynNox4hztNjpUBP/+8zCZ8o6f6tnl2Yl7Ofp9+l4bd2D+HWQ11oDSSWcVxLgR6XL0mVar/Cxp+K5ZeGtpI4d4uMc5f9x7XodfnGKibwUkaJ9uWdN6p40+u0NSowslKYr9PSvAwTYAJMgAkwgWolwAK9Wk+W97VRBFigbxR5XpcJMAEmUMUEWKBX8eHy1pgAE2ACTCAnAUWRF8W5IicXr9OgLYpzGXlqjmeZ2TBInJsZ56q2lHJN7a69qhN1cTeCSTdcmlPcrTsNxN0KFrwSJJdiOWE87Eyge+ICBl8YgZHU4ZKoXHsdfHP2s4DdLrPPOX0KDXcwKMS5v6kp56VzKjCSAOZzVKv31NSKUu0kz10+f855Qq5pIc1JnrsdS+dTKMb09xXFQF+3gt4uGeH5JWPtVLOL81X3OadDFtJcM0u2p4fuEKXahTwnib5i7G+awQ2HXoHXlf1NA8pIH48F0BepxXC0BpLqwt66CHbWRrGtJga3M/u5rYVApzLt9JGSB60ew0XX1e81y7S3nuD+5kVD5BuXCPRkZJuPMZiSEaD/lBwGcCDVx3xryWbmiZgAE2ACTIAJMIEUARbo/CgwgdISYIFeWp48GxNgAkyACQBggc6PARNgAkyACWw2AsP93aLPeTwaXrb1MYwJeR5H3DYSkuYkz6nfeXqQU62VPGhd8MKdkua5JtacOiaCMSx4EzlFuuLU0Tc7jnO/GoC6IItW3aJc+2Q9HAXmz7au1XLtTpdL9DkPtLXB4TTl/8oR101xPpHjnQO6r/PM1UKe+xtbcvINOBdMcR48C5+DGhjbG8mkgb4uBb3dCqLhwhnnNPuq+pwv9jentTJkNonzdKl2NXdp8pZAHDcfex4hr72XNQpR0Q0f5iOvg6K2Fro07/epNDuVaSdxLivFW7Tmw6Y4bzzE4nxVB8I3A8MpaU7l2fsZSMkI1KWkOYlz+lBfcx5MgAkwASbABJjAmhFggb5maHniTUqABfomPXje9uYgIEkSxsfH0dfXh/Pnz2N+fh4vvvgiZmdnoes6uru7MTi4vCdnJpmDBw9i586d4n/q7OzEoUOH0NLSggMHDmD37t1obm5GIBDYHDB5l7YIsEC3hYsvZgJMgAkwgQomMD46hKH+LszPTC3bxRSmhDgPY7lQt7JVKaEiHlMgK8trtbt1B7bMBBBM2hOGklvBaCgCeUVG8nBsGue7BrEwFhFheeeDQpy7Yz4rYS67xk659kBLCwLt7XD7s2eLU6J9us95RtL9svXaTlwpMs5DnebfVbMNj0PCweCjQpwHnXO29yTFDZFtTuJcihXOOKcFVtXnXPQ3p8+KVHvqOy9KtbuBPOI8vUGPU8f/ffw5bAmZ51qqoWqNmIu8Abpu//mgGGS1E5H4KSHONZ3Mmv3hgAOtJ01xXrc7+4sX9mflOzYlAfqR/ULqc25TElibTTeukObF/bhYm9h4VibABJgAE2ACVU6ABXqVHzBvb90JsEBfd+S8IBNYOwKxWAxPPfUUHnjgAdx///149tln126x1MyXXXYZXvWqV+H1r389Tp8+jfb2djgcuTNi1jwgXqAsCLBAL4tj4CCYABNgAkxgDQnMTI2Dss4nx0aWrTKHOSHOZ2G/YW4yqYlS7YnkxaW3PaoD26aC8BaRFU4Bkjwfrg0j6VIxnYigZ2AEo30TInZXwiPEuW9mbcu1e+vqRLl2+pprULY5yfNYjj7njQeOCHHeuI/SGbMPp0MVZdpJnte6zF7udkY0rKO3xyzVLieWMsCdmgqvRD3OJbMResZYVZ/zbP3N03OnS7Ur1mWxoQLXbB/Ha/Z2AVSyoEQjEjmBuHLS9mySfEBIc/pY7imwYhW332GWaT/pQs0WayQ4WAAAIABJREFU6yxsB8s3VDcBep8pLc3pa+n+eFQ3t0K7a14hzT2FbuDvMwEmwASYABNgAmtBgAX6WlDlOTczARbom/n0ee9VQSAcDuMHP/gBvvnNb+Lhhx9GJFLaTBO7kM6cOYMbbrgB73jHO0T2Ost0uwSr43oW6NVxjrwLJsAEmAATuJhAZGFOlGq/MNS37JsRRIQ4n4R9YSvLJM5VUOZ5tuHSHegsIvN85VwJp4ofRV7ACy/1Ln4rMFknSrY7VHtZ7TSB1XLtLp/PLNfekrvM+gL1OU8Cs0r2p652225Rqr3t2Om8j+X+wGNCnDe4R20/vgsLOvpSGeeqbE2cF9/nPNXfnKoCZPY3T0edLtUuW5TFBqBrgEEfHdieuBS/d9X3EWocss0h2w2JWCv6z92Kpt3mSxdWRjRxuSjVHk9eauXyrNf4Gkxx3nbSBV+jRRZFr8Y3ViWBZEZ5dpLmUlXucv03RZ0c0qXZ6av9/4Ssf8y8IhNgAkyACTCBKifAAr3KD5i3t+4EWKCvO3JekAmsnoBhGOjv78dnP/tZfP3rXxcl2ctx3Hjjjfirv/ornDhxAs4cvS3LMW6OafUEWKCvniHPwASYABNgAuVFICHFMdTXhcG+8zD0pezjBBIYxaiQ53YH9TanUu1xKbs4T8/XHPahJey1O33W65+e6MUPBp6BJxxAcKIe7mj2Mur5FqvxG2ivM1AXyJ++SS9SUql2yjp3ut1Zp0xQn/MkMEaSK8sINLct9jnPF9OewOMi67zFY7+B8dysJsq0U59zPaNmvFPTRMa5JxGHY0XGOcVSVJ/zdH9zKtWeLTs8nirVblWc6xniPHUcIYcLO/rehf27z+HEtZ+A05X/+Sr4YBkOvPSTP8OFobfiyPXfhMuT4y0HALoRREQ6JcR5UtlRcOpcF4S2uBZLtbvsP6JFr8s3VhEB6meezjafr6J9beRWOlZI842MhddmAkyACTABJsAELiLAAp0fCiZQWgIs0EvLk2djAmtOYGBgAB/96Edxzz33bHi2udXN3nLLLaD/gO/atcvqLXxdhRNggV7hB8jhMwEmwASYwCIBXdNExvlQ/3kkpaXURRWqkOYkz+n3doam6YjFVFGuvVAFYY/qxI7JANx6abJvJVXGPT9+FpFe+/O5XQba6sxPoeFvahLi3B0MZr2UZkj3OV/R6l1c7w4ERcY5lWt3B2pyLrfT/0vR47zd01UopIu+Pz2poq9HFVnnmYPEOUlzkue5xDnJcyrbbnnk6m+enkBKifOktXMhn0+l2inrPD3qXRqOBSRc4vThmZ/fidnZS/Cat/0J9p745qpKuY/3vwYPf/1uBOrmcfkNX4E/tHDRthW1zSzTHj8NVacmyMWN+t1L4ry4GfiuTU2Afgykpbn1YgmbGlnBzXdmSPNLCl7NFzABJsAEmAATYAIbSIAF+gbC56WrkgAL9Ko8Vt5UNRJIJpP48pe/jA9/+MNlm3Gej3tTUxP+5V/+Be985zvhzpGBVI3ntln3xAJ9s54875sJMAEmUF0ERof6MNR3HpGF5emLaXFO2ed2hq4bQprH4goykthzTmFoGhojHrRHcwtkO+unr3322TE8/uTy3u2F5rFart1TUyPKtfsaGnJOOaWY8jyS472DzjNXo/PKqxFobs85xzbf80Kcd3p/VSj0i74/Oa6hr1vGQO/yTGoHZZznEedF9TkX/c0185NtJFxA1AMkLIrzVJn2THHe7FaFOD/uj8PncWNWvRw/u//DkCJN8Phi+PXf/SNsO/CgfYluODDWfxUe/ca/IRlvQqBuDqfe9kXUNC21KZCUfYimMs4NI3uVASsH1HQJiXM3mg9zHWgrvNb9Giq6QZ0fvg3gQXr7JRUB9b6+GsANAE4AsPYYlzb8QQDpbHP6PY/VE9iWIc0Prn46noEJMAEmwASYABNYHwIs0NeHM6+yeQiwQN88Z807rWAC1Nf8Qx/6ED73uc9V8C7M0O+44w7xqakp7T8EVzyYKtsAC/QqO1DeDhNgAkxgkxGYGh8VWeezU+PLdk79zUmeU79zO4Pa71CPc5LnakaJ8FxzkDinj0M1sD1ShxqlNOXb0+uNjUfw/R90g3qvFxpWy7W7PJ7Fcu255oxoZrn26eUJ34uXtx49JbLO67bvyRnWFu/LQpxv9z1XKPSLvj9+QUVPl4KRAXvi3H6fc+pvrgFUOj1bf3OKjMQ59TmXLAjjFf3N0xtr9yg4HpCEPHe53JBDHZBr2hFd2I6nvv3/QAqbmeBOl4wrfvMjOHTmK+L3VoauedHzzI144nt3gn5PI1OgRxMnEJVOI5Y4amW6nNe0XuZG++Vu1O3ZCPO6qtA3x80kzr8H4AMAzhXY8k4A/wLgt9ZBpFN2eTrT3H7xic1xdnZ3SR0XqJf5EQD77N7M1zMBJsAEmAATYALlQIAFejmcAsdQTQRYoFfTafJeqpJALBbD+9//fnzhC18oen87d+7E/v37sW3bNhw6dEjM09LSgr179xacs7e3F9PT0+K6c+fOYWRkBN3d3RgcLP71/ttvvx133nknS/SC9Cv3AhbolXt2HDkTYAJMYDMTmJ+dFn3Ox0eX/z1nFrNCnM9hzjYekuYkz6nfeaGRFueGZl7r0Z3YtdAAj25BshaaPOP7sbiM7953HgsLuTPo7ZRrD7a1CXnu8mYX/XKqzzllnWcbjfsuFX3Omw4ey7mLNm+36HG+y/+UjZ2al44MKaJU+4WhHOKcepznKAlgq895of7mFEwyJc7jFs40Lc5VwMiomr/Vq4hscxLnhssjpDnJc8PlE/uVFprw1L3vRmy2bRmrps4XcPK6j2HL3sfgcmc/DF1zY2r4NH75w7/H1MgVy+6nEu6H3vBLaP5LkJB32z6H9A1un2Oxv3lNJ4vzokGu9Y1UaODWlEC3s9Z1AP4/ANvt3GThWioEkpbmlHHOY/UE6I8xSXP65H5vafXr8AxMgAkwASbABJjAuhBggb4umHmRTUSABfomOmzeauURUFUVn/rUp/CBD9Ar/9bGwYMHce211+K6667DiRMn0NHRgUAgYO1mG1fJsozJyUm89NJLeOyxx3Dvvffi/Pnzlmf45Cc/ife9731czt0yscq6kAV6ZZ0XR8sEmAAT2OwEYpEwBvu7MNLfvQxFGGEhzqcwZRuRlDAzzmWyxwWGoeswVBVpcZ6+PKC6sTPcAKdhp9l2odUgMs+/9/3zmJiIZb3Yarl2KtNOfc49oVDORS/IwEgCSGbBEOrcITLO20+8Kuf9zZ4BkXG+1//zwhtbccXQgNnfnDLPM4dD10R/cyrXnk+cW+5z7tQBUao9R016WlymUu1uwII4F/3NU6XaM8X5Tq8sMs4v9WcX5+k9KskAnvvfWzA9cCArM8pCb9v5JNp3Pom65l64PBLmJw5h5sIJjPdfBSWZvVJUoFlD528EkPL0ts/DV+dE6+UutF3uhr+ptM+07WD4hvwEqMPDmwHYL/RgzktZzPcC2L9K0FJGeXaS5zlewlnlKpvrdnqHPi3Nd22urfNumQATYAJMgAlUOwEW6NV+wry/9SbAAn29ifN6TMAGgUceeQQ33XQTxsbG8t5F/cVvvvlmvOtd78Ill1yyIVJa13UMDAzgi1/8Ir70pS8V7NO+ZcsW/Md//AeuueYaG0T40kohwAK9Uk6K42QCTIAJbG4CspwUGefU51xVlrKT44gLcT6G/H8Hy0YvmdSEOE8kC5dHp0boehZxnp6XBPr2aD3cWmmzdJO6iv+9r+sigW61XLs7EBB9zv1NTTkfoJlUn/OFLE7Z19CMrVdeI7LOHa7smdgN7gs4EHxUZJ3bHdTbvK9bweS4fXFuq895of7mFLjsNEu106fASEvzzP7mdMtebwLHgwkc8CWyZpyvnFbXnTj36Fsx+OxrCi1p6/v1+5xou8INh83HMdjmFNK89aQLnhoW57agb8TFYQA3FZF5vjLW0wC+T6XPbG6Cqi2kM83pK8XDY3UE6EWGtDSnUu08mAATYAJMgAkwgaokwAK9Ko+VN7WBBFigbyB8XpoJ5CMwNzeH2267Df/93/+dF9SNN96Ij3/849i1q3xeHyeR/nd/93f42te+ljf2t7/97bjrrrvQ2Gj2Z+RRPQRYoFfPWfJOmAATYALVSoDE+WDfeUix6OIWZchCnNMvDRYEeAYcyuqmUu2UeV5wCHFu9jnPN3yaG1ulGviTpe2BnnQp+N97uhcFutVy7U6XS2ScU7l2hzO7RY2l+pxPZmm17fL5hTSnrHNvqC7r1mtdU6Y4D56FC8tLrhfi2tslo7dbwezUcq5LGecS6PfZhvU+56n+5kKe56kuoKTEOWWdFxi5xPlBfwIn/HHs9smL4lwJtUN3+QtNiamBg3jmO++CXsLy/1t+zYXanRZKz6eiq91hivO2ky44XCzOCx5auVzwWQB/XqJgPgjgHwFYOX7qsU7CnMqzU/l4HqsjQJ3b0tJ86+qm4ruZABNgAkyACTCByiDAAr0yzomjrBwCLNAr56w40k1G4L777hNZ5ZFIJPs/LtbW4v/8n/+DP//zP4fPZ/Y7LKeRTCbxmc98Bh/72Mdy7oHi/fa3v40bbrihnELnWEpAgAV6CSDyFEyACTABJrAmBMZGBkXG+cLczOL8OvRFcZ60WSOYepvHYwrikkVxrmkwVGtyXvOq6EwG0TxbX1IW4WAM9373FcT7DDSFdLTXGfB58i8RaGkR8tzlzy5vVQMYSQLU51zP6NednnXLqdcKcR5s3ZJ1oaBzHvuDZ3Ew+Ci8jrjl/Wqqgb4eBSTP52eXC20hzhOSKNeeS5zTQpb6nIv+5ppZpt2RZYPpiFWnWaqdMs7zXEbfI5cv5PkKD3/EL+FYUMIOjwzD6YYcaocS6rAkztNhKEk/Xrz/Rkz0UC3t1Y9AqxNbrnLB7S9sQhsPmGXam49al+2rj5BnKAmBIQDXA+gqyWxAJ4CHAZDMzTYGMrLNh0u05mae5tIMaZ79R+1mpsN7ZwJMgAkwASZQ9QRYoFf9EfMG15kAC/R1Bs7LMQErBEg+v//978dnP0uv/2cfldBD3EoP9z/4gz/A5z//edTUZO+1aIUXX1N+BFigl9+ZcERMgAkwgc1OYGZqXIjzqfELy1CMY1zI8xiy9wPPxU3TdMRInMfVvJ5U3E8Z5yTOKeM8n1Rdsdhc6zyaNR8OdZe25m7PzhE88mAPtr8UQH0gf0De2lpRrt1blz1jnEIepz7nSUDK8l5Ay+GTQpzX78zeDNnnjGF/wBTnAeeC5cdUUQz0dpml2sPzKzPOddHfvJA4p6RojwOgsu05hxDnKuAq8IIEifN0qfZ8be/1DHGegd7hgOhvfswfR6dHWRLnNR3Q3YUzzrPFPzuyF0/f94dQEwHLXLNdSLF1vtaNmq35a7e3HjfLtDfsZ3G+KuAbefNXANxa4gA+CeBvMuakzhjpEu09JV5rs01HP7vSWeb0tX2zAeD9MgEmwASYABNgApkEWKDz88AESkuABXppefJsTKAkBM6fP4/f/d3fxfPPP591vttvvx133nlnRUjnWCyG9773vaIverZBPdupTP3hw/T/+HlUCwEW6NVykrwPJsAEmEDlEwgvzAlxfmGof9lmpjEtxPkCrEtbmkDXDdHjPBZXyIvnH7oBXVNti3OaVAsr6NszgOTBBN7+vavhMApn/lo9re9f93PEHpjHth/l7mHu9vlEqfZAa2vOaedUM+N8Lkul9frdB0Wf8+ZLTmS93+2QRcY59Tinsu1WRyJhiDLt/V0yopGVGec6PIk4fAUyzkWfcwCufD44nW1OX/MNzQHEPGbWeZ7ngbLMDdWU55nD4zBMcR6Q0OYujThfnN9wYORXp/CrB39nVaXcm4660HzYlbX3udONVH9zN2q322yObvXQ+br1IZAEcDOA/B3E7MfyBgB3ASBZTuXZX7I/Bd+RQYC6QmRKc7s95hkmE2ACTIAJMAEmULUEWKBX7dHyxjaIAAv0DQLPyzKBfAT+53/+B29961uzXkLC+e6778axY8cqBuILL7yA3/u938Mrr7ySNWbaD70wwKN6CLBAr56z5J0wASbABCqVgBSPYbif+px3wcgw3fOYF+J8Bksl3K3skZKFRan2uAJVK5BGbpA4p1Ltqq2Mc4qDxLk2p2BmdgEvHO9F+I/mcOs33oytF3KLbCvxp6+ZaVrAV975Pez6TFNWge5wOIQ4p3LtTnf2/t2SDowkzMzzlaOmY5voc95x+WuyhuWAsSjOG9zLqwHk20csqotS7X1dMqT4cv4O3RTnlHXuzNNXvnCfc4v9zSlQ3bFUqp0keo6Rq795wKnjuD8uxHmTWytJxnm2EHTdiYFnXovun7zBtkSnzPOmIy40ZZHn3lqnyDZvv9wNf0vpXu6w8yzztSUmMAHgNwBQL/JSDhK8JNGLK6RQykgqdy7vCmme+92nyt0jR84EmAATYAJMgAmsmgAL9FUj5AmYwDICLND5gWACZUjgE5/4BO64446skX3wgx/EP/zDP8DlqpzSiFTK/UMf+pDIms82PvrRj+Jv//Zvy/AkOKRiCbBAL5Yc38cEmAATYAKrJaCpKgb7zmOorwtyMrE4XRRRIc4nQJbI3iBpTqXaqd953mEYIttcX4U4Dy/EMBCewmB4EuoZGYk7FnCkbw9uvOd6uNXV/f3PcBj49lsfxdNHzuGyj+68SKD7m5qEOHcHg1m3SbsncT4qAytReOsaRMY5lWt3urM3VN8b+BkOBM+i2T1o+QAiYV2UaaesczmRPeO8kDinxfL3OdcBl4X+5jQRifN0qXY1jzhPZZuv7G9e69JwIlWqvdalw3C6IIc6oKyiVHshmIbhwOC530L3j6+EKmV/KWLlHFQ1vuWkG7U7nSCRnh7BVlOcU49zT4jFeSH2FfV9Kn52HYDpEkdN4vyNAJpLPG+1T0fcMjPNG6p9w7w/JsAEmAATYAJMYLUEWKCvliDfzwSWE2CBzk8EEygzApIkiZLnd91Fde4uHg888ACuv/76Mou6cDgPPvggXve612W98LbbbsOnP/1pBAKr689YOAq+Yr0IsEBfL9K8DhNgAkyACWQSGBnsFeXao+GlsuwJJIQ4p1+GnQbkAKSEKjLOZXkNxfmCAm1eQSKSxEB4UnyUdJ3vTgOxf56H3qLgurNX4PpHTq+qlPvTJ87jnt96BM6YE69+zz40/qpG4PPU1Ig+576G3IZmMtXnPLaiBLnT4xHSnLLOfXWNWR/IXf5fCHHe5rHe8HhhXk/1OJehKisy/vVUj/OEBKeWvzd53j7nVvub066ohD6JcyrVnkucG6n+5lR4YEXITS5VlGo/GpAQdKbEeU0HlFDxPc4L/enXjBAi8VOIxk8jqW6DlgTCvTrmujSoK7L403M5vRA9zBsOupDZer12u2tRnFPZdh5VSIAF+sYfKv1IzpTmtRsfEkfABJgAE2ACTIAJVA4BFuiVc1YcaWUQYIFeGefEUW4iAgsLC7j11ltxzz33XLTr48eP45vf/CYOHjxYcUTy9XX/nd/5HXz5y19GfX19xe2LA85OgAU6PxlMgAkwASawngQmx0ZE1vnc9OTisirURXGuIEuT7jwBJpOaEOeJZIH+1+RVVbPHuaEXKOu+Yj0tJc61uCayzfsXJhFXqQkx4NAd8E/VwRetwdi3B6CemIdLc+LNP3wNXvWLI7YlOmWekzz/zpvPQvGoCJyrx9W374JfCoiMc/rkGgupPuczWRC2n/w1kXVOZduzje2+Z4U43+LN3sYn2z0z0xr6exT0npcvktDUdN6bkFKl2vOLc9Hn3AGQQL9oWO1vnr6RpDnJcyV7j2/R31xLfVY8Bm0eFcdSpdq9DsPMOBfivB26e21eHpXVDkSk00Kcq/rFf78mua9KBtQIIMcMGKoBT50T3hrAXeNY1uu8YZ+Zbd5yfHXVD9bz5wGvVSSBbgDXAhgu8v5ct3EGen6gJMkzpbn5XhMPJsAEmAATYAJMgAnYJsAC3TYyvoEJ5CXAAp0fECZQZgRmZmbwzne+Ez/60Y8uiuz1r389/vM//xPNzZVX/65a91Vmj0/ZhMMCvWyOggNhAkyACVQ1gbmZKZFxPnFhufFJZ5xLkGztX5ZJnKsi87zQWK041+MaRqOz6A9PYCEZX1zOP10L/1QtXAkvDDgx/tcJJP/6ecBhwKk7cOaXh/Gm+38NHsVaGjAJ8weu+QV+8urnoDtNu1v775fiDf+1G7WdrXB6qbnuxSNJfc6TwAXT6S8bzZecEBnnDXsOZb230/cSDgTOYpvvhUIYF78/NamJ/uYkzy8ahgGvlO5xnv9s8vY5d6qA+BSoKJAOIF2qXc4jzlOl2lfG3OlRRH9zkuck801x3p7KOF8bcS7J+xGRTiEqnYZhrE54Nx8x+5tTJjqPTUJgFsBvAniqxPuldzjeDCB7Z4gSL1Yh0xGTTGm+Nj8SKgQGh8kEmAATYAJMgAmUigAL9FKR5HmYgEmABTo/CUygzAhUq2iu1n2V2eNTNuGwQC+bo+BAmAATYAJVSSAWCYuM85GB5SXBJzEpss4jiNjaN/U2j8cUxCUL4pyyzSnrvMiMcxLnk1IYAwsTmJLCi3H65oLwT9fBHaV0TXPohheTHQeQ+N/vALvmFv/3+nANrj57OU4+exB+JbsAV10aXjzci/uvfwJzDRk8JkNo/qN34P9q9CMYzL5fEuejSWBl5fq6nftExnnL4cuz8m33duFA8FHs9D1tmf/EmCp6nA/2rU6c04LZ+5wbpjSnHudUst3KiKdKtecS56ls83Sl/cwpd3hlIc2PBBLif14PcR5NnEBEOoN44oiV3eW8xul0LJZpp97nPDYZAfpx8C4AXyvxvvcAuBrAZn8Xo2mFNM/+o7vE8Hk6JsAEmAATYAJMYDMRYIG+mU6b97oeBFigrwdlXoMJ2CCQTzRfd911+K//+i+0trbamLE8Lp2amsLv//7v46GHHroooErOrC8PuuUXBQv08jsTjogJMAEmUA0EkskEhvu7MNTXBVVZEq6zmBXifA5LktnKfjVNR4zEeVwt2B1dlGkXH4sSNhWAKNU+p0CXNMwn4xgIT4jM8/TwRPyiXLt34eL0TEWrxWzkSkjvfxr4+wcAtw7Q8mcB/BPgfMCB5sZ6dHa0oLW5AV6vB2MTMxifmsXk9Cy0V+vAhwFcA4B8KPXx/udfR+snr8HV10+goWG5tJ5WzKzzyAqvHmzbgs4z12DLqddmxdri6RfifI//CSvYxTVjoyr6uhQMD65enGftc57ub07l2h0Wy+uTOKes82QWeZzub07yPMsjsMeXFD3OD/pS4tzhghxau4xzHT5E4qcRlU4hIe+2zD3bhZ6gQ5Rpbz3pQrCdxfmqYFb6zd8B8HYAhbtXWN8p/djIXqzC+hyVemXLCmlurXBIpe6W42YCTIAJMAEmwAQ2mAAL9A0+AF6+6giwQK+6I+UNVTqBSCSCP/mTP8HXv/71i7Zy9OhRfOtb38KhQ5X3LxDnzp3DO97xDrz44osX7evmm2/Gv/7rv6K2lhrA8agGAizQq+EUeQ9MgAkwgfIhYBiGKNU+2NeFRDy2GFgYYSHOpzBlK1hdN0SP81hcobbaeUcpxHlMSZp9zsNLPdrdca/Z53w2lHN9EujR6BksaPXAv30LeOMzwIcN4Au2tgv8EYB/BHBuL/DmP0SHU8Frf3N6UaBHNDPjfEpePq+nphadV14jss5dvqXM+PRVje4R0eN8f+AxywGNDKno7ZIxNpIl+51KtSfioly7UytcDYBKo5OPcmc6X9HfnD6F718MWkqJ80QWeUzvLOTob073kzCnUu17fWate8PhEv3N5VDHmvQ4V/RmRGOnRY9zRSM7V/wItDjRepkLrSfd8NVnaxZf/Nx8Z4URoMf3ZQC/APBxAEMlip86j1FZ+M3U17tthTTnd1JK9DDxNEyACTABJsAEmEAhAizQCxHi7zMBewRYoNvjxVczgTUnkEgk8L73vQ9f+EL2fxl94IEHcP311695HKVe4N5778Xb3va2rNPefvvt+NSnPgW//+J/mC11HDzf+hBggb4+nHkVJsAEmMBmIHBhuF9knIfnl7K244gLcT6GMVsIKA9ZlGqPK1C1/FnJRYvzeQXavJlxruqakOb0UVJC2JV0C3FOn0LD0INQ46cwmmgFamaBo/8KPGGvPP3iGlfWAOffDcx1YmtNGK99wyz8DarIOCd5bmTgcDidQpzTx99ABmz5qHNPiB7nlHXutJiqOtiviFLtExdWL86z9jkXvc1T8rwQ2PT3Ey4g6gbo64pBWeaGZsrzbOUJLg0kRKn2XV7zrQPD4RT9zSnrXHeXvtlzQtkleptH4qegG6v7O3PtdqfIOG+5zAWXh8W51cel6q6jd5F+lRLn9DXdUWIYwIMAbLyDkpUNPVrXAqAS7tU+OgBQBwXqa35ptW+W98cEmAATYAJMgAmUKwEW6OV6MhxXpRJggV6pJ8dxVzWBT3ziE7jjjjuy7vHP/uzPcOedd8Ln81UMg1gshj/90z/FV7/61awxf/zjH8cHP/jBitkPB1qYAAv0woz4CibABJgAE8hPYHrigsg4n5lckuQyZCHO6ZdmUdymVyFpTqXaqd95vmHoutnj3G6p9nnZLNWeMOcfCE9iMDyFqGKW9HZoTiHNA1N1cKjWUhIDDje8icvwfGQLgO8DeHyVj80xAG/DpbULOHDdPAZ9bqTCXZy37cSVIuM81LnzorVqXLNCnO8PnoXXIVmKpb9XEaXapyZWL85pweV9zovob06TkDCnUu1SFnGep7853UrZ5vTZ5skU5+mM89KL83jysOhvHpUus8Q730VNh9wi47z56GZvRr1qlJU7wXyGMKeM83iOrbyU+nFjsftB1llIKF+Zah9RucRyR741I9O88grEVeOJ8J6YABNgAkyACWx6AizQN/0jwADHL9rOAAAgAElEQVRKTIAFeomB8nRMoBQEHnzwQbzuda/LOtUll1yCu+++G8eO0T+AVsZ45JFHcNNNN2FsLHuW2H333Ye3vOUtlbEZjtISARboljDxRUyACTABJpCFwML8jMg4HxseWPyuDn1RnCdhlsq2OhIJVZRql+UCtdp1HXoJxPmF2CwGwlOYS0QXQzQzzmvhSnqshi2ua3cbaFIO4oczlAb9DVv35r74Lbi+pQXJK2VMBZeEb9PBo6LPeeO+i9Mn/c5IqlT7WQSc6TTV3CtQifz+HrNU++x0lmbK6VLtCQlONUsP9CxTL+tzXkx/c5ozmRLn8SziXE2Vas/ymLgdhsg2J3He4TFfBDAzztdGnBtwprLNT0OS96/63NtOukGfuj3WXtxY9YI8QXkRmF6RaW7ljxz9OXgGwLPZKzDk3SBlnpM8Pw2g2t7V2J4hzQ+U1zFzNEyACTABJsAEmAATYIHOzwATKC0BFuil5cmzMYGSEOjv78eNN96IJ598Mut87373u/HpT38aNTXl30xuYmICt912G0iSZxtnzpzBN77xDezevbsk7HiS8iDAAr08zoGjYAJMgAlUEgEpHhXinLLOM+uJj2NcyPMYlnqfW9lXMqmJUu2JZBaBmzmBEOcaqGS7naHNyWap9lQK97QUFlnnE/GFxWmovzmJc3e8uMpBu4MaDupBfHH0AnSj1054ea7dgXdu3YeRy7dg0l+D2m27Ran2tmNku5YPjyOxKM5DrpmC66sq0N8to6dbwcJsNp6G6G/utSHOl/U5d2iAy2Z/c4padpql2uPUMT1jGClpri4vYZ++wu/QcTxoZpw3u9ZenKtGHaJxs7+5rFDVgeKHJ+hY7G9es4XFefEkK/ROem+ZMszTJdqLySSne+jHzk/pz5BFDt5U1vlBKrth8Z5yv4yKcVBpdnopYG+5B8vxMQEmwASYABNgApuZAAv0zXz6vPe1IMACfS2o8pxMYJUEkskk3v/+9+Ozn/1szpk++clPil7pbveKfwhc5dqlvJ1Kt9M+cvVzp7UqsSR9KRlV61ws0Kv1ZHlfTIAJMIHSE9BURUhzkudy0ix3TmMGMxjFKBawJKStrC7LJM5VSIkCDXxJnGspcW5DLq0U52E5jv6FSYxElwSzdyEA/3QdPOGAlZAvuibgNdBSa2BnjQ7f5By+MtJf1Dy5bnpH5x4sXPdGeK79bXSeufqiy6iv+YGgWaq93jVecG1ZNkSZ9t5uGZGF7Jn+JM49iThcFjPOyb2Jcu3kfovpb05RKylxTuXaM0a6vzn1OM/s/Z6+pNalL2ac15Owz8w4r+mA7iltqfakttUU5/HT0PRQQd75Lgi0OEW2OfU399VXi8FcFZLNczP1Lk9L8/Ml3DZ1a0iL+KUf0csXoD9iJM2p00Bp/3iUcCM2pqK+7STN6cPvedsAx5cyASbABJgAE2ACG0mABfpG0ue1q5EAC/RqPFXeU1UQePjhh/Hbv/3biEQiOffzkY98RAjqQKC4f5xdS1Czs7P4wAc+gC996Us5l6mtrcV3vvMdXHvttWsZCs+9AQRYoG8AdF6SCTABJlCBBIb7uzHU341YZEmSkzAncU4C3c6g3ubxmIK4tHbiXJ1XYKQyziVFRj/1OY9MQk9ZWE/MJ/qce+eKqxLkdRtorTXlucMBuHUdM0ND+PGMPRaFuF3VsQUHv/pjOHeR8Vo+9gd+IsR5k5tsXP6RiOvo7VHQe15GPJb9LQS74pxWNMW5AYczlW3uLFB+f2WY1GOeMs7pkzGEOE+Vas+2s0aXhmNBCUf9cYRSaxoOB5RQB+Q1EOdS8oDINqce56sddTtcQpq3Xe6Gs3zfr13tNvn+lQTo3Zq03C5VkYpclOmPOHWmoD7q9CObftQ2AqgHUFcFvc73ZUhzyjrnwQSYABNgAkyACTCBCiPAAr3CDozDLXsCLNDL/og4wM1KQJIkvPe978Vdd92VF8Gb3vQm/M3f/A1e/epXw+nc+PKMuq6Dep7fcccdeOqpp/LGfsstt+Bzn/sc6uroX1x4VBMBFujVdJq8FybABJhA6QmMXxgSGefzM1OLk1OJdirVTiXb7QxN0xEjcR5XkTeR3DBSpdqpXrfFFQxDlGlX5xQYSVPiaromepyTPE9qZjNhV8IjxLl/utbixMsvc7tMad4SMuDO6BmsqirO9/WhO88LlcUsuG/LNlz5Hz9FcOuSJdoTeAL7A2fR6ukrOGUsqqOvmzLOFZBEzza8iTg8kvWMc8FRiHMdznSZdofVg0pFQOKcss1JnGfcKjLNNbNce7bR4lZFmfbjAQk+6q8uMs7XTpxHE5eLbPN48uJ+8wXhr7ig6ZALrSfdaD5Sbc2m7ZLYRNd3ZWSaD22ifa/FVqmPeTrTnPqb82ACTIAJMAEmwASYQAUTYIFewYfHoZclARboZXksHBQTMAm88sorohf6888/XxDJVVddhZtuuglvectb0N7eDgelLa3jmJubw49+9CN89atfFV8LjZ07d+Kee+4BiVYe1UeABXr1nSnviAkwASZQCgKz0xNCnE+OjSxOl0RSiHPKOjcsm21A1w3R4zwWV6DnS1AmcU6l2qlBt0Ufa9A9K8Q5BTwUmRLyPCJTTWPAqbhMcT5VC4du/0VGevexJaQLee7NkjUcTSTwXF8fpiVzvVKN9q278Otfvh8Nuw9ih/8ZHAg8ig5v4ZrPVJ6dpHlftww5mR0mlWmnrHOrpdoFx5Q4d1Gf8VSvcVt71TLEefpZSPc3J3me4/no8CiiVPuJYALO1MOxJM7boXuKqySQLXbdCCIinRLiPKnssLW9lRc74EDrSRLnLtTvYXG+KpiVcnNmP/MLlRJ0mcZ5SYY07yzTGDksJsAEmAATYAJMgAkUQYAFehHQ+BYmkIcAC3R+PJhAGROgf7z9xje+gT/+4z/OW8p95RYOHjwoyqKfPHkSx44dw65du1BfXw+v17vq3VKG+cLCAsbHx3Hu3Dk8/vjjeOihh/Dss8/amvuLX/wibr311nUX/baC5IuLJsACvWh0fCMTYAJMoCoJRMPzos/56OBSjWENmhDn9EuGbHnfpG1Fqfa4AlXLY8QNA4amQbcrzucUiFLtqYxzCmw8Nof+8BRmE2ZrHYfhENKc5LlTLq5edkutKc79ntxbJ4H+9OAg5qJUN7l0o2XfYdx41yfw6iMD2Op9qeDE83M6+rpk9HTJObO4hThPSHAp1s+S3vf0uDS4SZpTuXa7Q3eY2eaUda6lXh7VzUzzXP3NaYntXllknB/1L72YIMR5TQfkUGnFuaK1mWXa46ehalTvuvjhCZI4d6P1Mhdqtth/YaP4lfnOdSdA5dHTpdnp61KxjnUPpSoWTGeZ09eOqtgRb4IJMAEmwASYABNgAhcRYIHODwUTKC0BFuil5cmzMYGSE6DSnf/+7/8uyrnn64duZWHqOX7ixInFnunHjx9Hc3Nzzltpveeeew6KQpldOrq7uzE4OGhlqbzXlHPv9lVvjicQBFig84PABJgAE2ACRCCZkETGOX00bak3+RjGhDiPI24LFElzKtVO/c5zDoPkqSrkuaFbSzkXGeckzqlUu7w090wigoHwJMZj1PTXHL6ZEAJTdXBJxb2Y2BQyS7UHfflj8zU2QgsG8ZMnn8TExIQtToUu3nF4Gz7+b6/Gjv0NeS+dndZExnlvlwKk+ryvvKE4cW4IcU4Z5w67/c0pABLnJM3po5riXPQ3T5dpz4F2tzcpxPkl/sTSNhwO0d9cCbVDK2HGeULZs5hxbhjFPSvpIIOtTrO/+Uk3vHXrW2Wq0LPE3y8hAXqfIzPTfK6Ec2+2qej9kkxp3rbZAPB+mQATYAJMgAkwgc1IgAX6Zjx13vNaEmCBvpZ0eW4mUCICJK/vvvtuvOc978Hs7GyJZt2YaViebwz39V6VBfp6E+f1mAATYALlRcAwdJFxTuI8EY8tBjeFKSHOwwjbCjiRUEWpdjlDbmebgMq02xLnutnjXFshzqlEO4nzocj04jLe+aDIOPdE/bZiT19cHzT7nNf684tzb309gq2toK+yLOOxxx5DX1/hvuR2grriN7biw1+6Fg0t2fcyPaGhp1vBQE/ubHJPQgL1ObeXca7D7TYzzh12+5vTBo2UOKes87Q4L9DfnG7b7zPF+X7fSnHeDiXUUVJxHkscExnnscRxO0eS9dq6HWaZdvo43SzOVw20HCegohaZ0twscsGjGAJUzSNTmud+T7yY2fkeJsAEmAATYAJMgAmUPQEW6GV/RBxghRFggV5hB8bhbl4ClBn19NNP4y/+4i/ws5/9rOJAUFn5j33sY7jhhhvgpIafPKqaAAv0qj5e3hwTYAJMIC+BC8P9QpyH55de+pvDnBDns7D3ImAyqYlS7Ylk/vLepRLnCU0R4nxgYQJaKuPaE/HDP10HEujFDBLmJM5JoOcb3tpaBNra4GtYygqnv/899dRToiJQKcc7bj+K2/7uDDze5X8nGx/TRKn2oX4l53LFiHOnUxfZ5vShfudFjXSpdsWM2VBTpdrzFCOgTPOjAQl7vMmlJUXGOYlzyjgPFRXKypsMeESJdupxnpD3rnrOxkNmtnnzEe5vvmqY5TgBZZZnlmfPeK+jHMMt65h8K6T56roklPVWOTgmwASYABNgAkyACRQiwAK9ECH+PhOwR4AFuj1efDUT2HACsVgM1D/8M5/5TEnKqa/1hpqamkT5+dtuuw2tra1rvRzPXyYEWKCXyUFwGEyACTCBdSQwNT4qss5np8YXV40gIsT5JCZtRSLL/z97bwImWVneff/rnNq7q3t675lhdoZh9hkGhh1UFjXGLcr3iSL5ErjQVz/ikuVV30SSiMTlCsYYouYD8ynyShTlA0OCiCaaAIPIIgo4MNPbdM/03l37qbN+1/2cqurq7lNrV3dXVd8PV11N6HOe8zy/p3qc9K/+903iXEdSmSv77jSBSJtT6rzUUu2UOJ/RYMyqsNQ5oW1aJgYiE+gPj0Mx7NS1O+kViXMq2V7JaPLZ4rytqYg4b26Gv6sL/vZ2x8eMjIzgscceEy11qjVu/9Y1uOKt27LTnR7W0feaiuHB/LwrEudUpl0icW5ULs4zpdpVCbBy+psXEOf7Akkc8idwlnc+M7U5U6q9sjNdyF831iGqXCjkuaYvrUY0fa6g64hbiPOWbfxh02q912tmHvojMDdpXviPtppZdk0uJLBAmrfW5Cp5UUyACTABJsAEmAATWHECLNBXHDk/sMEJsEBv8APm7TUugUgkgvvuuw9f/epX8etf/7rmNrp//37ccsstuP766wv2Wa+5hfOCqkKABXpVMPIkTIAJMIG6IDA7PSkS56Mjg9n1JpEU4pz+KWdQb/NMn/NC9wlxLl4FLGrOBCTYncQ5XXIqOoXByBjCKjUgBmTVLcS5fyJklwwvc/i9do9zkueFhqepCQES5x356wyHdWAkruLXTz+J8MCrZa7E+fJL37wFf/blK9DWFcDwoCZ6nJ8Zrp44d7kASdIhUeJcMkEE6b+VPRJugFLnJM7NHHGeB6vsskSZ9oOBJHrdDuK8qQeGtzriPKVvEtI8lrwAhtlU9tZyb/A0Seg6LAlxHuxlcb4kmLV2M/3xl0makzznUTkB+jHblyPOq/OjXPl6+E4mwASYABNgAkyACdQgARboNXgovKS6JsACva6PjxfPBABd1/H888/jO9/5Dn7wgx+saiqdyrRfd911eNvb3obDhw/D7XbzEa1RAizQ1+jB87aZABNYUwQS8agQ5/TKDA1aVpzrKD1iaRgkznXE4xqFjPOOssW5kelxrsLS5s88Fp/FQHQCk0m7H7vLkLLiXNLLL53tddvSnF6FypS7AwEhzumVb8zqwKgKTKRbkCcnRzFy7KfQErElvceCzR585pvXoHtrjxDn42eqKc4tW5rLBlwuE6SCKxbnlDpPSbDMuVLt+Tbukywc8CeEOO90z9+PSJxXUZwn1N1pcX7+ks6Bbg502dK867AMb0slnzBY8hJ4guUgQJ8jyiTNX1uOB6yhOVsWJM0r66KxhoDxVpkAE2ACTIAJMIG1ToAF+lp/B/D+q02ABXq1ifJ8TGAVCZimiVOnTuG5557D448/Lr4eO3ZsWVYUCoVw9OhRXHbZZbjoootw6NAh9PT0wFXRb0qXZYk86SoSYIG+ivD50UyACTCBZSagaWpWnGuq3VvagpUV5wpKb+hrmpZInMcTGswCYfJqivMZJYb+yATOxOf6sVPanPqcy4qnbHpuOS3Omy24C3h3t98vSrUHSZzn+fvSNInzFDC1oFp7oLMHpq7hpfvughaPlr3GzA3X/d/nY9fRczA9lR82lWr3KAm4tbS9L/I06m9O4lySSJxbInFeUZ/zpBsgca5IsAyIl2nkf3iTZNqJc38C69zzL1Sbe6A19VYtcR5Vjgpxnkztqph95sbQZluc08vFnzVdMs+amOBkTtK8vyZWVL+LWLdAmvvrdyu8cibABJgAE2ACTIAJrDQBFugrTZyf1+gEWKA3+gnz/tY8AZLq4XAYo6OjGBsbw8zMDF591U6KqaoqJHsikVjEiXqXUxl2WZbFa/fu3WhqasKWLVtA32tpaWFZvubfXfkBsEDnNwcTYAJMoDEJnOp/TfQ5T8Ts1DaNMYwJeR5D6eloEu6JuC7kuW4UyJybJkzqcV5qqXbDhDGj2z3OFyTOY5qCgcg4BiMT2bX7ZppE6twd95V9YJJrLnHuLSBCZZ8vmzh3Sc4luic1O3E+s0CcB7vXo/fI5eg9chlcsoxX7v8afnHnp8qW6P6gB5e8bR92HtkJ2e28hrLFOfU1l+hlp75JmouZyw1TK7Jdqj0pC2Eu5HmBD1O0yka2VHuztHzi3DCbEU0eFS9V21j2+2PhDe27ZSHN2/eWX91gyQ/nCapP4HiOND9V/enX1IztaWmeKdFe/ueY1hQu3iwTYAJMgAkwASbABPIRYIHO7w0mUF0CLNCry5NnYwJMgAkwAQAs0PltwASYABNoLAKjI0MY6n8Vs1Nz8nkKU0Kcz2K2rM1mepxTv/O8oyJxrok+55Y+X8irho5+Ic7HoaUjzZ5IAIGJEDyRymoCd4ZMdIYAvye//Jc8nqw4l/K0taES7STOqWR77mjq2Sikee/5l0Nyz9kkyzShHvsyfnzH53D6xHhJ3Dt6W3D+m/Zj+4GzHD/86E4l4U0m4dbsagLFhkxpc1Gm3ZbXJM4r6nNO4pwS54m0ONcBq8BnKTrcejZx7pcWnHFTD7Tm6iTOVb1XSPNY4ih0s7UYjoLfp8pMVKK9+4gbLdu4v/mSYK72zfSWy/Qzp6+jq72gOn8+dbDYm/Piz5XU+YHy8pkAE2ACTIAJMIFaIMACvRZOgdfQSARYoDfSafJemAATYAI1QoAFeo0cBC+DCTABJrBEAlMTo6DU+fiZ4exMYYSFOJ/EZFmzK4ouSrWrahFxbhiw9AK1u3OeSsl0kuZO4px8FyXOByJjSKTLkVPSnMq1+2aay1p75uK2JlucN/kKiHNZRqC7W8hzkuhOY0wF6BVeKM7XbxLifP2Ry0XiPDO8UgLb/cewPfAUWuVhfOfEEXz7f88i8fC3gL5fO++lZwvcb/m/cN75PThPfQISRbtzhjulwJukUu3FxTmVZhdl2kmcwz4/qkJfUZ/zlC3OrZicLdVeSJz3eDTR35zKtbvhJM57YHhDFZ1n7k1JdSeiyQsQSx6FZS3N5nmaXNn+5sFeFudLPpzVmoC6GGT6mdPX8v7IW61V1+5zexZI83KrVdTuznhlTIAJMAEmwASYABOoCQIs0GviGHgRDUSABXoDHSZvhQkwASZQKwRYoNfKSfA6mAATYAKVEYiGZ0Sp9tNDfdkJEkhgBCMYLTN6mUoZolS7kiogxSlxTuLcoPrdxdds6SaMWWdxTnePxKbRHx5DWLXb1FBv80yf8+KzL76iNWiisxkIBfIvjsqzkzSnF5VtdxqUNqdXdIE4b96wea5Ue06Z95A8LqT59sAxNEnTOJ3qxF/0fxCvJTfZ01Ot8+lR4PRJYPwUkEoCG3YAvVuBrrMA2a4t35YaxrUDf48O5RTKEeeSK93fXKazs/dO4ryiPueqBMQ8sKK2OC/U35yes9Grif7mJM4XDlUkzqsjzmOpw6K/eUKh+tFLG8FuSSTOu85zwxtiO7g0mqt0N/2RkZs0D6/SOhrlsetzpPmeRtkU74MJMAEmwASYABNgArVJgAV6bZ4Lr6p+CbBAr9+z45UzASbABGqWAAv0mj0aXhgTYAJMoCABJZnAUN+rGOw7DioXTkOFKsQ5pc7NdPq4FIyqSuJcR1JZYItzbzYtmAb1OC9DnFPifHZxqXaadjwZwUB4DBNJu0e7pEnwT7aIPucuo/wkcLPfQlfIQmuwgDh3uebEud+/CA1RHE0BoxoQX4AidNbWrDjPvbHLc1JI823+Y3C7KAYL9Csb8Ccn/ggTWlsp+Bdd06RN4+2/+Wtsnnqh6P2it7nocT5/waLPeblemMQ5Jc4j7pLE+RavKhLne/yLxbnW1AO1CuLchE9IcyrTrmhbi/IodkHLFru/eedhGZL9mQUe9USAJHlu0jxeT4uvwbWelSPNd9Xg+nhJTIAJMAEmwASYABNoUAIs0Bv0YHlbq0aABfqqoecHMwEmwAQalwAL9MY9W94ZE2ACjUmA0t+UOB/qP45U0haXJMtJmpM8J4le6qDe5pk+53nvsSyYOiXOqfF18ZlF4ryAOJ9NxdEfHsfp+LQ9mQUEJmxxLqnlG82gz0JnyEJ7U+HFBTo7hTx3Bxf3UqdW7JQ2p1LtiQXh+9Cm7XaP8/Munbf5s3y/EuJ8s++5ef99RgvhT05+ZC55XhyZ4xWtyVG897mPgr46jYX9zTPXVNTnXLPFuRl2w6JjLlC5n56zw6vgYFDBOT5l0dKqJc41o0NIc+pxrhmdFVKcu619ty3O2/cureT7khfCE5RPYConaU7yvHgng/KfsZbu2JwjzXeupY3zXpkAE2ACTIAJMAEmUDsEWKDXzlnwShqDAAv0xjhH3gUTYAJMoKYIsECvqePgxTABJsAEChIYGerDUN9xRMOz2euoTDuJcyrbXuowDBLnOuJxLb8TJ3EuepyXKM61dKn2PInzuJbCYGQc/ZHx7DJ9U81CnLuT3lKXnr3O77XQ2WzL80LD39EhxLmnqWnRZVpanFPqXFkgjVs270Dv+Zej59DF2fskGNgWOIYdgafQ7XnN8bF/P/x/4IGJq+Z97yzfMN7b87/x1s4fYmfgNQRl+6xSpg/9yW14fOZq/OPIhzCcojjo3Ng99lO8/TefAdKNx+3+5nba3OWav+CK+pzrVKo9Lc617GPy4tzlV3DIn8A23+IPaWhN3VCbe5fc45xS5tTbPJq4AKa1uEpAOW8UYiLS5ufJaN3G4rwcdqt+7diC8uxFPtSx6uut9QVQ8Ya96deOWl8sr48JMAEmwASYABNgAo1PgAV6458x73BlCbBAX1ne/DQmwASYwJogwAJ9TRwzb5IJMIE6JzAxOiJS59MTc2nkSUyK1HkYpTf+NU1LJM7jCQ3pqu+LyViWKNNulivOZzRYxmKZrZkGBiJj6I9MQKMUOwBvOAj/eAs8sfIFqddtS3N6FSpR7m9rQ6C7G57m5kV7TJl22pxS5/TvuaN1605Rqr374IXZ/xyQwtn+5q3ymbzvppPJs/CRVz+KiBkS15A4/5sdn8TbOx9CSI4WfBcmjCAennob/vTEF7Mi3WfEcd3zn8Dm8K9scS4Tv/mMK+pzLsS5LBLnplq8zvs+fxIHgkls9uQT59TjvGVJP2Xx1D4hzmPJw0uaR7y/muf6mwd7iu9vyQ/kCapDYDinPPtvqzPlmp7lHADUy5xeW9Y0Cd48E2ACTIAJMAEmwARqjgAL9Jo7El5QnRNggV7nB8jLZwKlELAsC5FIBKqqYmBgAPF4HIZh4Pjx44hG8//itbOzEzt22HGCdevWYdOmTfD5fGh2+KVxKevga9YOARboa+eseadMgAnUH4HZ6UnR53x0ZDC7+FnMCnE+BaprXNqwYCER14U81x0kt5jFgijTTvLcMovXarcyifM84pymHIiMYyAygbhml/omYU6Jc+/s4jLqxXbilubEubtAmNi3bp1InHtbFgtdSpmTNKeXtlCcb9slSrV3HziaXUqbe1gkzrf7j8Ev5f97mGlYGOjX8Y2xd+DnwbeJ+2/o+baQ5yTRTcuF4TNBPP7UBjz1q26MT9kfHGgNqTi6fxJXXXQau7ZHILksjKq9+OuBT+OrI/9DXHP4zMN464nbHfGIPuf0nVIdseGCFXXDKkGck5in/uYH/Als8GiLnm8nzpcmzi1I6bT5USTVpdeSDnZL2f7m3lCpUIq98/j7y0pgICdpfmJZn9T4k9Ofi7tzpPn6xt8y75AJMAEmwASYABNgAvVKgAV6vZ4cr7tWCbBAr9WT4XUxgQoJ6LqO4eFhPPnkk3jiiSfw3HPP4dixYxXO5nxbKBTCoUOHsH//flx66aU4fPiwEO1eb/mlUqu6MJ6sZgiwQK+Zo+CFMAEmwASyBOLRCAb7X8Vw/1yZ8BhiQpyPgWoblz4yPc6p33m+QWXayxLnmR7neWQ89TcneT6jxMUj5aQX/okQ/FN2MrucQSK3M2SiK2TBW6BFure1FUES562ti6anvuajGkCl2hcued2O3UKcd+07P3tfr/e3or/5dv9TBZcaDZsYHNAxcFLFTMyLh3f8L4wFz8YHN34Nf7P9k2iRw/jZL3rw5Xv3on94cRI+d/L1XQn86R/+Bq+/aBRRowV3DH4KXxj6M/TEX8ONL/4PBPRI9vKy+5ybLliR0sS5x2XZ4jyQRLd7ecS5brVk+5ur2tItX8sWCV3nuYU8d3Gl9nJ+vFbnWvpjjXqZvwRg7rNBq7OWen9qIEeYU9K8vd43xOtnAkyACTABJs+QNV8AACAASURBVMAEmMDaIMACfW2cM+9y5QiwQF851vwkJrBsBChR/swzz+AHP/gBHn74YQwOrvxvjUiqX3XVVbjuuuvwhje8AT09PXDRb6d5rEkCLNDX5LHzppkAE6hRAqqaEolz6nOua7a8VKAIcU7/UJK81KEouijVrqorJ84nkhHR53wsYZeVl1S3EOeByRbALP/vGh3NpijVHijwuT9vKCQS5762tkVo4iTO04nzhaH6trP3iB7nnXvOy963xf9LUap9o/c3BTGPnjEweFLFYN9cKfywtwcP7vwrXNnzJP5p1y0IKhP4y384hJ8901vqkYnrLjo4gb+69Xl4WwP48Kt34aHTb8aNL35IiPSy+5ynxbkZlmGpIquedwQkEwf9CSHO293GouuqkThP6Ruz4twwC3+goBRoHXvc6Dwso2MvW/NSeK3qNa/kJM1HVnUl9f/wdQuS5kv/Uap/JrwDJsAEmAATYAJMgAnUGQEW6HV2YLzcmifAAr3mj4gXyAScCZimiZdffhl333037r33XkxPT9cUqt/93d/FRz/6UVx55ZVwuwtEu2pq1byYahFggV4tkjwPE2ACTGBpBEicD/YdRzIeExPp0LPiXMPiJHC+p6VShijVrqQWS9DMPSJtLl755Xr2WirVTolzKtWep7R7WE2IxPlw1C4r7zJc8E+2iHLtkla+3GxrInEONPnyf2CAepuTOPe3L45cRjPiPLWYUts5+7D+yOXo2H1IfNPjUrL9zTvcVE/aeVBL+ME+FQN9GiZGF7M9FTqAR7d+HP9+3luwz3wSt95+IY73L07Dl/IuOXtzBF/6xC8wHtqNNz77CH7n15/B2bNPF+z5Pm9eKscfcYse51aqsDgPyQYOpUu1h+TF7wetqQtqUy8MX+U9zhPqrqw4L2X/ha6RJJeQ5pQ2b9lWeG9Lfdaq30/HcRLA9wH8GEBGPHcAeD2A3wNAb+NaxEA/IpQwp6Q5vcornLHq6GtuAd0LkuaemlshL4gJMAEmwASYABNgAkygDAIs0MuAxZcygRIIsEAvARJfwgRqiQCJcyrPfuedd+LBBx+spaU5ruXyyy/Hpz/9aZFKl6Ra/E1czSOsywWyQK/LY+NFMwEm0EAEzgwPisR5eGaup3kmcZ5EsuSdqiqJcx1JRc97T1niXDVhzKowZvS84jypp9AfnhDyPJOO90+GROpcVspvF9MStNDZbKElkF+cu4NBUard39m5aJ8R3U6cj6mLEbTvOiBKtXece1B8MyRPZPubN8uTeZmFwyaG+jSRNo9F83/ggAT61sua8L82fBqf/ftzy06eL1zAvp0zuPN/PY9/mPoTDP37hBDoRYcFmNTjfLa4OG+XdVGqfX8giaC0POI8phxBNHEUiRTVll7a8Da7RJn2rsMygj0N/vdUOo4fAvgEgN8W4bYFwJ0A3lEDIp0+sJKR5vS1tj4zvLQ34GrcvSktzamvOb14MAEmwASYABNgAkyACTQMARboDXOUvJEaIcACvUYOgpfBBEohMDAwgNtuuw3f+ta3Srm8pq658cYbcfvtt2PTJvqtDY9GJ8ACvdFPmPfHBJhArRKYmhgV4nxi9HR2ieMYF6nzKKIlL5t6m2f6nOe7qVxxrs+oMGcpce48o2Ea6I/Y4jxl2Ol430yTEOfuuL/ktWcubPZbolT7umABcR4IiMQ5vRaO2bQ4n3AQ55Q0J3Hefs5+cVunpz8rzil9nm+cGdFF2nywTweswqXzJV3DpGcrbnzfbzBz7DV8/m77WUsdN73rVRz+3Xbcfd/hwgLdBMxYaeK826PjQLpUu9e1eF9LTZybVhDR5AVCnKe0zUtFgGB3pr+5DE9z+W0AlryAlZ5gHMDNaYFezrOvBvANACv913cqmJHpZ05fI+Usmq9dRGBHTtJ8O/NhAkyACTABJsAEmAATaFQCLNAb9WR5X6tFgAX6apHn5zKBMghYloUf/ehHoiT68ePHy7izti49ePAg7rrrLlxyySXcH722jqbqq2GBXnWkPCETYAJMoCCBSHhGiPPTQ/3Z66YxLcT5DGZKpmcYJM51xONa3s7olmnC0vXSSrWrJoqJc1rcYGRCvKKanY73RP3wj7fAGwmWvPbMhUGfLc7bmwqIc58P/u5ukToXTcBzxjSJ8xQw5VDhvmPPYaw//3K0nb1X3LHR92tRqn2L79m869SoTLvoba5jYix/kj8zgVtNwaMk4Ukl0bbdjauuHcBf/c1WDJ6uTlPirnYFn/3zV/HLZzdh+viCagRUpp1eJM6px7lSuFT+Bo8m+puTPJccPLQtzntg+CorO68Z3YgmjwpxrhuL+9GX++Zo2SqLtDmVaneV3wWg3MfVxvXDAN4K4IUKl7MPwA8A7Kzw/lJvm12QNC+9UEapT1hb11GBBnpRyvystbV13i0TYAJMgAkwASbABNYqARboa/Xked/LRYAF+nKR5XmZQJUIkDz/l3/5F3z4wx+uap/zXbt2YcsWqs9YeAwODlZV2tMzqfz8O9/5TpboxeDX8fdZoNfx4fHSmQATqCsCyUQcp/qpz/mrILFNI4KIEOcTmCh5L6ZpicR5PKEhPc3ie00TZqniPGVCn1VhUo/zAkHr0fiMSJ1PK3Y63p3wih7nvunyZbHfY4tzeuUbstebTZy75PkGlYQ5lWqfdhDnnfuOiB7n63bshguWkObb/MfQ683/wcbZGUNI88F+DYlYkb7wlgVvWprL2lzk/eB5k0BIw9/8Y3VrLX/ohtewsUXF879IS+lccR6RYSUL2+XNXlVI830B57T9UsW5ou1ANHGBkOeWtfTGzO17bGlOX9fUoOT2DRUkzxdCOgrgESq1UGV69EdUbtLc4Wevyk9s3Omou0VGmtPXxUU1GnfvvDMmwASYABNgAkyACTABQYAFOr8RmEB1CbBAry5Pno0JVJ3Az372M/z+7/8+SGSXMy666CJQ//FDhw5h586d2Lp1KwKBAJqby/+FdOa5sVgMyWQSVEp+eHgYzz77LI4dO4Zf/OIXiEZLLwtLEv2b3/wmrrzyynK2xNfWEQEW6HV0WLxUJsAE6pKAoesY7DuOob5XoaZsiZlAQojzMzhT8p5INSfimpDnupFHPJclzg3os1pRcT6lREWp9tE4xU4BOeUW4pxe5Q6P20JXsy3OpTxtrCWPB4HOTgS6uyG53fMeMUHiPAVQyfaFo2v/BaJU+7rt58IvRbA9cAzb/cewzj2Sd5kjp3QM9dv9zYsNSddF0tyTUiAZixfw+tcP4rHnuvHjJ9cXm6qs71923jh+77JTePKJ9XbiPC7DirhhJQoL5u2+lOhxvsu3POI8rhwQ0jyu2D3llzIkKdPfXELLtjUmzjPg/h7AR5ZCMefeTwL4LIClVrynP54yPc1JnhfuZFClxTfoNKEcaU6fsams0EODwuFtMQEmwASYABNgAkxg7RFggb72zpx3vLwEWKAvL1+enQksiQCJ6htuuAFPPPFE0Xna29tx/fXX4z3veQ+OHDkiZPlKDVVV8cILL+Dhhx/Gt7/97ZJk/6WXXiquJbHPo/EIsEBvvDPlHTEBJlA7BIYHT4py7bFIWCxKhSrEOf1jwCh5oZke59Tv3HGQODcMWHrxOa2ULc6NGa2gEIuqSfRHxnEqOike6dIlIc0Dky3i38sZsjSXOPfk8aOSLMPf1SVKtUteimjOjXHVTpyHHcR598ELhThv3XoO1rlPZ/ubBySb+cKhpiyRNB/o0zE1XmKZ9pQiSrXnA0aV5S+6ZAjf+Lft6B+u/AOQTus9qyeOW952Ei/8vAdWVIYVn/+hgoX3kDCnUu07fCnH/S8lcW7BI0q0U49zRaVmzUsb1NOc0ub0CnQv1fYubS2revcQgGsAvFqlVWwA8BMA51YwH62FZDm96rcbVQUbX4ZbOhYkzf3L8AyekgkwASbABJgAE2ACTKAuCbBAr8tj40XXMAEW6DV8OLy0tU1A13XcdtttuOOOOwqCIHH+53/+57jpppvQ0lJ+aqvalCORCO655x7cfvvtRUvOf+pTnxKlZdwLkmDVXhPPt/IEWKCvPHN+IhNgAo1PYPzMsEidz0yOi82aMLPiPAVnselERVF0UapdVYuIc8Momg4V4nxGgzFbWJwrhoqByAQGwmMwROQZ8E+2IDARgpQqr0S3y5UW580WfHludUlStlS77PPNw0DSnF5RJ3F+6CLR47xl89no8b4qSrVT4twFZ1Yz0+ky7X0qkokiUVrLstPmShLunDLtC89IkkxIkgFJNrB91wy+8cgOzEbmy/+lvtvXtaj4wLV9OP7j3oJT7QkoolT7Vu9cWfncG7RgJ9Tm3op6nOtmW7a/uaZ3L3VLCHZL6DrPLtVOEn3Nj3sA3FxlCp8D8D9LnLMvpzw7/TuPygnQhxdye5qX91mjyp/LdzIBJsAEmAATYAJMgAnUFQEW6HV1XLzYOiDAAr0ODomXuDYJvPjiiyJN/sorr+QFcO211+Lzn/+8KNNea+O3v/0tPvKRj+Cxxx7LuzQq5f7AAw+AZCuPxiLAAr2xzpN3wwSYwOoSmJmaEInzsdOnsgsZxaiQ53HES15cKmWIUu1KKk+i3LRgGjqsEsS5mTJE2lwkzgsMwzIxGJlAf3gcJNFpUH9z/0QI7sR8sV3KRjrSpdoD3vyyOtDVJeS5O6caD+lvKtM+pgExB3Hec94l6D3vMrRs3oEt/mdFf/OzfC/mXdLwkI6BkyqGB4unzak0O0nzfGXaxUNcgCzpcJE4l+bOp3N9Et/7+SaEo1UW6CEV7z3vNE6/sM5xj5Q2p9dZnuqL85S+CdHkhaLHuWkGSzn2gte0bCVpbotzsFi0WdHnad4P4HtLxjt/gt8B8F0ATXnmpbR7pjw7pc55VE6AinRlpPnOyqfhO5kAE2ACTIAJMAEmwATWDgEW6GvnrHmnK0OABfrKcOanMIGyCFiWhc9+9rP4i7/4i7z3vf3tb8ddd92FjRs3ljX3Sl48MjKCD3/4w3jooYfyPpb2SEl7WV6jvSlX8kBW8Fks0FcQNj+KCTCBhiUQj0ZE4nx44ER2j5OYFOI8DOdS4k4wVJXEuY6kkkf2WhZM3YBFPbiLhKhNxRBp82LinNZxKjaJgfAEImpCLMsbDgpx7omW32ZmXZOJzhDQ7CsgzqnHOYnz4JyUpbbumcR5wuFzA1SmnV5tmzaI/uYkzrs8znFZRbEw1E+951VMTRQvay+rKSHNvakkRKNxhyG5TJE0pxfVFFg4PAEdP3+lC2PT5TMr9IPR2qziTWfNIHVm7kMMbpcl0uYkzns9zu+VpSTOE+puUao9lqzOByc79rrRdVhG+x7+O+Sisx4D8DoAv63yH4/bAfwUwJaceTPCnL5Sf3MelRPYlSPNN1c+Dd/JBJgAE2ACTIAJMAEmsDYJsEBfm+fOu14+AizQl48tz8wEKiZw5swZ3HjjjXj88ccd57jwwgvxz//8z9i9e3fFz1ipGylB/wd/8Ad4+umnHR/5ute9Dvfddx82bKDahDwahQAL9EY5Sd4HE2ACq0FASSYwPHgCQ32vQtfshPcsZoU4n8JUyUvSdVOUaid57jgsS6TNTb1EcZ4p1V5kBWPxWVGufVKJiCs9Mb8Q597ZfLHV/BO2BGxx3hLIL879HR1CnHua5ubXLGAsXao9udB1u1xCmlOp9p5NzaJEO8nzkGyXxl84pqdMkTanHuepZCll2hVRqt2t5imr7wIkSbfLtOekzZ2ebagunJwJ4uWR1pLPvZQLN3fGcCChw+0B/C4TB4N24rxDLiTOe2D4nBPrhZ4ZTVJ/86NIpsgOLm24JGT7m4e2ctw8L81fAbgawOTSeC+6uxPAowDcOUnziSo/Yy1NRxzp/53LJM0Ld1RYS2R4r0yACTABJsAEmAATYAIVEGCBXgE0voUJFCDAAp3fHkygBgk88cQTePOb34xoNLpodaFQCPfeey8ogV4v4/7778ctt9ziuB/aA5V5v+aaa+plO7zOEgiwQC8BEl/CBJgAE1hAIBqZxemhfpw+1QdNtUtnxxAT4nwMFCktbRiGJUq1x+Oac6B8mcT5tBLDQGQcZ+IzYqGy4oF/ogX+yVBpC8+5qtlv9zlfFywgztva4O/qgjc0Nz+1dc8kzlMLAt0uWRbivPfI5diy2RRpc+px7nUlHdd3atBOm5dWpt2AO5WEV0mCSrY7jdze5k5pc6d72lIpTKTc+NcTm8pmWOiGa84+jX0TBjY0uYQ4bxUJ+MVDC3ake5yXJ84Nq1mkzUmcq9rSqyV5Qy4hzilxHuhmcV70zbBcAp1+1N5Nn4opugK+IB8BKpCREeb0tY1RMQEmwASYABNgAkyACTCB6hBggV4djjwLE8gQYIHO7wUmUIMEvv71r+ODH/yg48oomf6Vr3wFLS0tNbhy5yXNzMzgAx/4AL73PedGjHfeeSc+9rGP1c1+eKHFCbBAL86Ir2ACTIAJZAhMT47h9CkS5wPZUt8KFCHO6R+rWF319ESmmRbnCQ3m4mrg4ipLt3ucW2bhJLWZTJdqny3c45zmjKoKBiPjGIzaUVRJk21xPhGCyyxPdga9tjhvb86/Pl9rKwLd3fDm/F1IyRHn2kJx7nZj/ZHLhTzfuWVWJM63+p9xfAMqSctOmw/omJksoUy7poq0uVdRAMsZuiSXljZ3WtCexAw6g3H8yQvUL9xVtR+avzz4Aq6OqXDLzn+fJHGuNfVC95cnzlW9V0hz6nFuGEv/u2qwW7LF+RE3POUXMKgar7qb6DUAV1EfhSqv3A/gLQA6qjxvo09Hkjw3ac7v5UY/cd4fE2ACTIAJMAEmwARWhQAL9FXBzg9tYAIs0Bv4cHlr9UlAVVV84hOfwJe+9CXHDdx999246aab6m5z99xzD26++WbHdZM8/9znPgev11t3+1quBT/55JOIx+PLNf2yz/vhD38Yr71Gv72dG0eOHMEvf/nLZX82P4AJMAEmUC8Exk6fEuJ8YnQku+QEEhjHOEYxCg3F5TXdSKo5EadS7Rp0avrtMJZDnKuGjv7IOAYiY9BNEy7TJaQ5yXNJo9rEpQ+fx0JXyJbn+QYJcyrV7ls3J3WTGXGeAvQFt0oeryjTTuJ835YhkThf733FcfrJcV30Nx/o16GSjS8yPEqyYJn2TG9zl2zA5dDbvNj89H3JBVxijuLo+lF8/JdH8ctxqp+99HFOexh3nX8MbcMh6Hr7vAkrFedJdSeiyQsQSx6FZS29J3nrNlmkzbvOc4PKtvMok8A0gDcBcP6cSJmT5VxOnQTeCoBS1DwKE+hZkDQv749EpssEmAATYAJMgAkwASbABMomwAK9bGR8AxMoSIAFOr9BmECNEUgkEvjIRz4CEuULx86dO/HAAw/gwIEDNbbq4st58cUX8e53v3uRVKU7Sax/+ctfRjDIv42zLEuUs//JT35SHGqdXcECvc4OjJfLBJjAshAwTVOUaKdS7bPTcw2Kqcc5iXP6p9TEOS2QpDn1ONd0Z+kr0uaUOq9i4pzWRz3OSZwnNLvUvG+qGYGJFsjJ8j4M53Fb6Gy2xbmcR5RSiXYhztvmah3HjblS7Qu3Jvv8QppvueA87NvUj22BY2h3O0dxqa/5YL+O00PFP6zgMg2QOPemFEi68/WSTH3N7cR5pYPEOWXNXS7gKMZw7VlDeHKqGx9/6igUfWlyWnJZ+PyFv8S1PaehvdaVFeiVivNY6rAo1Z5Q9lW63Xn3dey1pXn77qXtsyqLqedJqIsAfd72W1XexHYAr6f+DFWet1Gm25yTND+3UTbF+2ACTIAJMAEmwASYABOoFwIs0OvlpHid9UKABXq9nBSvc80QmJqawvve9z786Ec/WrTn173udbjvvvuwYcOGuuNx+vRpsa///M//XLT2N77xjWJfHR1cD5KS+J/85Cfr7nxLWfDGjRsxPDxcyqV8DRNgAkyg4QiklGS6THs/4tFIdn8TmBDSfBoUGS19KIqOeEKDSk2/HYYQ5+JVOE1dTql2esxwbFqI83AqIZ7qnQ0Kce6OUW3n0ocs2dKcXp48Ms7T1CTEuT/n7wexjDhP2cn73OEOBO0y7Rfuwr6NJ0R/86A0u2hRibiJwT5Km2sITxcX3XK6TLtHUeByKNNejbQ5LZLEufgMQU6l9j3yNN7Z2weXx8L9J7fjCy/sg2lVXsr9fTv78PEDv4HbsKAN9CCJHWWXajfhRzRxAWKJo1C0raUfep4rJdmVTZu3bOW4+ZKBZiZ4EMB1AIq/xUt/5BUAWAzP53V2TtJ8W+ko+UomwASYABNgAkyACTABJlBtAizQq02U51vrBFigr/V3AO+/5ggUEuj1LJobdV/VfgNRr/h/+qd/qva0NTFfZ2cnJibs/rg8mAATYAJrhUAsGhZpcyrVrqYUsW0dOsYwJsR5DLGyUKRShkidKylnK1aWOJ/RYISLJ69pgePJMAbC45hI2vLfE/WLUu3ecHnVYyhV3Rky0dkMUNl2p+EOBhEkcd45V7I8otuJ8zE78D5vuINNosf5vos3Yt+G4yJxLoMiuPPHxJgBkTjv06CphXvA053udG9zt2qf28Jhp83txPlShpM4p08HkKvvlpO4qftleJpM6KYLX395F+7+7TllS3RKnpM8v3Xfy/DJJqBICIcvh+LZUfLSNaNDSPOociE0fekfevSGXHZ/8/PcCHRV/qGAkjew1i6cAfBOAD+r0sbpyKks/Frv301v1T05SfONVeLL0zABJsAEmAATYAJMgAkwgSUSYIG+RIB8OxNYQIAFOr8lmECNEWhU0dyo+6r22+f+++/H9ddfX+1pa2K+bdu2oa+vrybWwotgAkyACSw3gZmp8XTifACWaafAM/3NSZynkCprCapK4lxHUnGWtaWLcx2GEOelSd/ZVBz94XGcjtsJeXfCK8S5b7q5rPXTxe3NpkicB/NUeXcHAiJxTq/MmE2L8wkHce5pConE+ZFL1mHfhlewyffCojVZFjDUr2GgT8OZ4eJ7tsu0K6K/uexQpt3lMiFTX/Ml9DanRdIHCcjDzUuckzQnr5/5Sh9UcJn4YNdLaG+1Jb4JFx4d2ojPPncAMc1T0hk0ezR8/MBLeOf2IUjp3L4Ra8K0/g6Ypq/oHJQyp97mlDo3rfIqDThN3tQjofOwjO4jbniaWJwXPYClXPANAB8CyvzjZvET6ZiuAkAl3NfioB8TkuaZ19xne9YiDd4zE2ACTIAJMAEmwASYQI0SYIFeowfDy6pbAizQ6/boeOGNSmBmZgbvf//78cgjjyzaIvWQJsF69tlUK7C+xokTJ/Ce97wHzz777KKFv+Utb8G9996LtpzepvW1u+qulsq4f+1rX0M4HK7uxCs4WzQahWHMT0dyD/QVPAB+FBNgAqtGYPzMsBDn9DUzKu1vTvfruilKtZM8dxymCZN6nBcr1Z7QYcyWLs7jegoD4THR65yGrLqFOPdPhIAyS4ivC9rivDmPe3X7fPCnxblLskt4z5A4TwGTDgF5b6gVG86/GBdf6sOe3pfQ7TmxCE08ZmKgX8fgSRWR2cJl7Olm6mnuVZJCnLvSH3jInbRaaXNHcW7a4lzI89yRkmDF3Li2cxCX7BieV9p9SvGJku7fPbEVs6rzJxL8soF3bBvCzee+iq7A/BS9Ej0bYY3qcecf8dQ+Ic5jycNV+Xlq3Wb3N+86LMFFsXsey0PgtwBeBvAS9VwA8BsAT9kfzKh4UIv7izKf+Kh4lvq6sWVB0pz+bx5MgAkwASbABJgAE2ACTKCGCbBAr+HD4aXVJQEW6HV5bLzoRiaQTCbxsY99DF//+tcXbTMUCuGxxx7DRRfRb7DqazzxxBN485vfDBKrCweVLf/Sl76EQCBQX5vi1eYlcP755y/6sAQLdH7DMAEm0KgELMuy0+ZDfZiZmmtVQUlz+mcGVEu5vGEYlijVHo9rzt6rHHFOiXOqgV7C0AxD9Djvj0xAM3W4DEmI88BECC49T7PyPPO2BOwe5/TVaUgeD4Ld3UKeS7I995Rml2qfdhLnLeuw9ehhXHKpG3t7XkSLPLZo2vFRA4N9Kgb6dBh6cWPoTinwppKgrwsHpc0z4pz+fSkjK84z3tghbZ6dPyHDismw4m7xn7rdXvzB4ecQbJtatARKpI/GA+iLhnAq1oSkLmNHSxRbQjGc1RSHW1rMQIuHMBF+O2T/YvFuuWREEyTNL0AytXMpW87e27GPpLmM9t3lvX+q8vC1MAm9NTPCnL6OLtg0ff85AM9XINHp/Ury/Ch9imYNwKRkeW7SvHiBhjUAhbfIBJgAE2ACTIAJMAEmUC8EWKDXy0nxOuuFAAv0ejkpXueaIUC/hKf/saOX0/jbv/1bIdhd9JvYOhmURKb9fOYzn3Fc8W233QZ61dOe6gT9qi2TBfqqoecHMwEmsIIEqKc5ifORU/2IR+yqIRq0tDYvv7853U+J82RSRyKpwSEIDfqPpm6ASrYXGiYlzssQ5zTXYGQc/ZFxxDW7vDylzUmey6nSSoVn1tPst9DZbGFdUx5x7qae13apdpLoNChpTuJ8xkGc+9a14+yj5+KKy4Dd3b+CzxWft3XilOltPjpS/IMClDCnpLknpUDWFteGr1banBa5SJznS5vTxTG3Lc6T801l88RluKrLhcNX3QEX9S9fyrCAl/7rViT0g9h86MnsTLrVglj8KKLJo1D19Ut5grhXkiHS5tTjPLTFrirAo4oE6G1LCfOMOF/82Yr5D6MfxZMA/huAQzsEx5XR5yvoM7u76I1cxbXX2lTUwzy3p3kj77XW2PN6mAATYAJMgAkwASbABKpKgAV6VXHyZEwALND5TcAEapDAfffdhxtuuMFxZVdffTW+9a1vYf36pf9yc6W23t/fL/p6P/30046P/OY3v4kbb7xxpZbDz1kBAizQVwAyP4IJMIFVIxCPRXB6yBbnqpIU66D+5mMYE/JcLdlQzW0hpRpQKmJ46gAAIABJREFUkrqQ547amcS5kRbnBYLVZjxdqr3ExDmt4HRsWohz6ndOwzfTJMS5O15e/DLotRPn7c15xLksi7R5kMS5104/j6u2OHdqye5v68SeCzfjiitM7O5Y3N88GjGz/c2j4eJiea5MuwLqdZ47qpk2p3nnifNM2pzk+cJ3reECSJqTPFcXi2aX5UH3iZvRdOYaXPauD2HHoe8CruLJ+nw/HGP9l+Dxe7+Lru2vYt81/wLd1Y1Ywhbnhll+X/uFz/G1pPubnycj0MXivKp/SNGPZ27SvJJOP/THVUa8Ly66YC+XCh+QNKfK/cGq7qB2JtuWkzSvv85YtcORV8IEmAATYAJMgAkwASZQUwRYoNfUcfBiGoAAC/QGOETeQuMRoD7hb33rW3HmzBnHzf3d3/0d/uiP/qguEtu6rot0+R133OG4F/ogwA9/+ENQeW8ejUOABXrjnCXvhAkwgTkCs9OTOH2qDyND/bDS8fCl9DenmUmY04sEuuNYRnE+kYxgIDKO8YRt4jyRAAITLeJrOcPnscU5pc6dCuRQhZlM4lz2243QSZqPqYCT5w90dOPgxV143RUqtrW+tmgpY2d0DPRpGOzTYRrFZTKVZ6e0OaXOF45qps1p7nk9ztPifFFvc7qQZHlGnJNEdxg9Hg27XF7Enr0dM9N74fHFceX/+Yc465wfly/RLRfO9F+G//zO/4tUoh3NnVPYfvUoFKk6/c2DPZJIm1Opdk8zR3jL+fkpeC39aGaEN8nz+cUXKn8M/djEAMwCoGdQ4YY2AK0AqNd3I3724dycpPnmytHxnUyACTABJsAEmAATYAJMoFYJsECv1ZPhddUrARbo9XpyvO6GJhAOh3HzzTfjgQcecNznli1bQKntK6+8sqY5UDn673znO/jgBz/o2PucFv/ud78bd999N1pb6Td2PBqFAAv0RjlJ3gcTYAJEYGJ0RJRqHzt9KgtkKf3NTdPKinNNz5OcNi2Yhm6Xaq9y4jysxjEQmcBw1K77TElzEufemaayDtwjp8V5yIKcR7hlxLk7EBDbIHFOr5hDpfXmrnYcuaQdb7gijt7m+R8iJAyZ3ubjZ4qXaadS99Tb3KlMe7XT5gSNxDkhIHUshLlT2pwuVGRYUTtxnm+c409hjz+Jc30KIpGt+PnP/w7xRK+4XJJVnP+mv8S5F94NSXaod+8wqWl4cOK59+LYD78A07CT/54mFza+3g1vy9Jkd+t2WUhzkucNXea7rJ+MJV5MP5a55dlLLbm+xMc23O30I5bbz7yn4XbIG2ICTIAJMAEmwASYABNgAvMIsEDnNwQTqC4BFujV5cmzMYGqEbjnnnuERM83Dh48iK9+9au4+OKLq/bMak5E8vzBBx/Exz/+cQwODuadmuT5TTfdVM1H81w1QIAFeg0cAi+BCTCBJRMgaU6l2qcnx8Rc1N88U6Y9XkEUlGR5pky7Yeax4uUkzqnHebQEmZwmkdBTGIxMoD88DgsWZMVj9zmfpMhp6UOSgM6Qia6QBc/8dt3ZSQKdnSJ17g4GQSFxSpuTOI87BO3X9bTggktbcPUVUawLzK9LHQkbImk+2K8jFinc950eTmXaSZp7leSiMu3VTpvT87LivFDanC6Mu21xvqC/eQZYQDKxx69grz+JDZ45Mb5QoGeub9/wIs67+nas3/FzyG67Z/3CYRlujJ86il/++19hYvj8ed9eqkDv2Ef9zWW0nZvnDVD624mvJAKjC8qzF+9IwNycCNBngHKl+TrGxASYABNgAkyACTABJsAE1g4BFuhr56x5pytDgAX6ynDmpzCBsgmMjIzg/e9/P/7jP/4j772URL/99ttx3XXXwecrr09p2Qsq44Z4PC7k/l//9V/nTZ7TdJdeeim+/e1vY+vWrWXMzpfWAwEW6PVwSrxGJsAEnAhoqmqXaT/Vj1iY6htT1eS46G1ecX/zlGEnzpX8spuS5uJFpeGLJc7LFOeGZQhp3h+ZgGpokDRJSHPqc+4yyqnVPJc493uc3z/+9nYhzj3NzdCtucR50sF9d20I4OglTbj2yln4vfPZnBmxpfngSdVOdBcZbjUFj0KJ8/ll2pcjbU5LEeI8s658R2bm9DdPOXPudmvYGyBxrqBZWgwpHt+An//XnSKJ7jQokd695Wn0bHkaLR0nIXuSmB07F1OnD2G0/3JoKeeqApUIdMntyqbNQ1vKed8UO701+v3hnKT5b9cog2psm0rP50rzRu3bXg1WPAcTYAJMgAkwASbABJhAQxNggd7Qx8ubWwUCLNBXATo/kgmUSuD+++/HLbfcUlBC01wXXHABPvrRj+LNb34z2trot0irM0ic/9u//Ru++MUv4plnnim6iHvvvRfve9/76qKXe9HN8AXzCLBA5zcEE2AC9UYgEY+KtDmJ81QyIZZP/c0zifNK9lO0vzmllqlMu2nCMgpHTo2YDnO2vMQ5rZkS5/SKakm4LAhpTi9JzV9C3Gmv7c0mOkNA0Otss31tbUKce0MhqOacOE85bGvDJg8uutSHa66IQpLnSojrmmVL8z4N46MlJOstSyTNSZrL2vw618uRNicuGW1MLPOKfS3T31yGpTuL5p0+u0z7br9S8K2VMtrx5LG/wfjIwUregnnv8Xe4sPF1HsglfP6Syrxn+psHulicL+kg+nOS5ieXNNPavpk6GuRKcy6EsLbfD7x7JsAEmAATYAJMgAkwAUGABTq/EZhAdQmwQK8uT56NCVSVQDKZxJ/92Z/hH/7hH0qaNxQK4aqrrsKb3vQmXHHFFdi0aROam5tLureSi1RVBSXln3rqKTz66KN45JFHMD09XdJUH/rQh/CFL3wBTU3l9VstaXK+aNUJsEBf9SPgBTABJlAigfDMlOhvPjLUB5MabQPZtPkMZkqcZe4yKs1OZdoTSR16gf7mlplJnBeOVwtxTolzp6bhBVZ3Jj6Dgcg4ppWYuMo31Sz6nMtJuwd2qWNd0E6dN/vziPPWVluct7aCZHmmxzlJ9NzhgoVNm4FLL3fjist0SNKcOA/Pmhjo00TaPBEvHjeXdF1Ic3pJ6TOjZy1X2pzmFtrYgvgQQt4VKpLobW7FZMBa3Fvc7zJF2pxKtW/0FG5sbfhC0IJdSPl78crPfw+Dz19W6pGVdF3r2RK6z3fDVcCHN/VSf3NJyHN309J6pZe0qEa96LWcpHn+rkaNuvvq7WtzjjTfVb1peSYmwASYABNgAkyACTABJtAoBFigN8pJ8j5qhQAL9Fo5CV4HE8hDYGxsDLfeeiu+973vVcSIyrzv3LkThw8fRnd3N3bv3p2V1vS9lpb8fU9J4Pf398MwDPE6fvw4pqam8Nxzz4m+5s8//3xFa6LS7dTjfdcu/u1XRQDr4CYW6HVwSLxEJrDGCUyOnRZp87GRIUFChZoV5xX1N9fmyrRTFXbHUWJ/c7q3UnE+lYwKcT6asMvPe2eDInHuifnLOvGWgC3O6avT8La0CHHuW7cOyRxxvvAzA7JLBXVqufxyFy6+dH7d99PDdpn2gT5ViOliQ5RpTymiVHuuxpYkA3bivITUerGHLPh+RpwXKquPhCykuRV3TvV3eXTs8yVF4jwkF640oAU7hDjXAx3ZlUwM7MJzD94E06xezHb9pTJCW5zna90uC2neeVgWpep5VEDg5XTSnL6OVHA/32IT2JkjzbnjE78rmAATYAJMgAkwASbABJhAQQIs0PkNwgSqS4AFenV58mxMYFkITExM4I//+I9BJc/rfbA8r/cTLG39LNBL48RXMQEmsPIEzgwPYGSoH9MTo+LhJMszZdo1aGUvKFVOf/M8ZdpJHntNN1oVL5pSHsgkSi0LhmUhnkpiOhVDXFMKOtyomkR/ZBynopNiD56oX/Q5J4FezmjyW+hsttDW5Gy0qbc5iXPqdZ4gcZ6yU+fGgst9UhzbtgNXXGbgyMVzH9ZT1XSZ9pMqJscdGqMvXKxl2WlzJQl3Tpl2l8uCJFOS3RDJ82oP0d+8kNSn76XT5pbiLKLP9qWwt4Qy7ZbsEdKcXoZ3ceUgLeXHrx+9HmMn9lVlm1SGff3lMtz++Xa8Y6+M7iNutJ1bPVFflQXXwyT0Vn4ppzz7eD0sugbXSJ9Y2Z0jzTfU4Bp5SUyACTABJsAEmAATYAJMoEYJsECv0YPhZdUtARbodXt0vPC1RiAajeJzn/scvvKVrxTtiV6rbK6//np8/vOfF6XleTQ2ARbojX2+vDsmUG8EdE2zy7Sf6kN01i7LTuXZx9P/lLsfy7Ig+psrOtSFtcozk1kWLKNwmXYS5y2qH93xIDxWYWmpmwZG4tOYTkbneV1FV9Ev+pyPw7BMUaKdSrVTyfZyRsBrJ847mvOI86YmW5x3dCBmzJVqX9gHPCDP4uwdFl5/hYq9F/RklzA7Y4oS7QP9OpLx4sJbMnQhzSlxTv+eGcvV25zmp/MomoTXXXPinHqdLxhUpn1Pukz7WcXKtHubbHHe1AVLKlxaf3p4B5596A+hK+VVEli4PkqUb7jCjaaN9tolN/U3p1Lt+RPp5byP1tS11L6eEuYZcV5aF6M1haikzdJbOref+VzxhZJu54uYABNgAkyACTABJsAEmAATsAmwQOd3AhOoLgEW6NXlybMxgWUlYJomfvrTn+JTn/oUnnnmmWV9VjUnp1Ltn/70p/Gud70LPp+vmlPzXDVKgAV6jR4ML4sJrDECyUQMp4dInPdDScTF7kmaU+J8FnaJ83KGYZi2OKf+5gsj15mJSizT7jYlbJwNockqryd5QlfQH55AQk8JaU7ynCS6pLoRmAiJcu1O/bfz7dPrttAVsuW5U7ludyCAQHc3Ap2diOi2OB9zaN/d7J7AOTstXH4ZsOf87uzjhk/pGDyp4dRAael+OV2m3ZtKihQ+DTttbpdoX460OQXYi1YqV9P9zaMyYC6+usuti7Q5vYqWaQ+0QxeJ887ibz+XC7HkYcQThzDyykGMP61nsBS/1+GK9v0yKGnub5OENO86z41AZ9HdV/SshrwptiBpHm3IXS7/plrT0jyTNg8t/yP5CUyACTABJsAEmAATYAJMoNEJsEBv9BPm/a00ARboK02cn8cEqkCAepP/67/+K774xS/WtEjfv3+/KD3/7ne/O9t3vQrb5ynqgAAL9Do4JF4iE2hgApHZaTtxPtQPQ9eq0t88kdShJHWYecp6Z9Pmecq0Z3Bbqgk5YmKb2QWf7Nwzu9jRkDz/wYmn0R8eg8uQ4E+Lc0kvvfS2W7alOb3ci4PUcPv98Hd1IdjVhbDhEuJ8fIE4l1wGQvIYdp9r4qJLvNh9xBbnqZQlpPlAv4bpiVLLtCuiVDv1Oc+M5extTjF+kTgvBjuZ7m8ecz6rHV4FewMp0d+80LAkGVqwG1pTJwzvXEn7fPeoxnpbnCcPQ9V7xWWWCcwcNzH1QvkSnT4c0b5Pxllv8KD3Aru/uaep6O6L0Vkb36eiFblJ88JHvTaYVLLLrgVJ8/I+O1TJE/keJsAEmAATYAJMgAkwASawpgiwQF9Tx82bXQECLNBXADI/ggksFwFd1/H000/jnnvuwUMPPYTp6dWvHdne3o63v/3tuOmmm3DhhRfC7a5MDiwXM553ZQiwQF8ZzvwUJsAE5hOYGh8VZdpHhwfFN2KIZcu0V9LfXFHsMu2KkkcCW4Bl6LBME1YRcW7EdJgU4Y4Z2N7Si5BnaaW4J5NRfPe/fwljxAdZ8ZT8VpAku8c5iXOvw/9Eyz6fSJtT6nzWlIQ4n1wgzj2SIsT53t0Gzr8khHMPkxkDpiYNDPVrGOzXoVCD9CJDMgy4U0l4lWS2TPuyps1zSrQXVceZ/ubJxR9K8EmWEOZ7fEls8hZO1hueoEibq1SmXS5ShSedNhfiXDnkSI9C+fERE+O/0KFTCfEShtsPbH6TB7tu8KHnfP57WQnIgImcpDnJ89IKKJQ09Zq66KwFSfM1tXneLBNgAkyACTABJsAEmAATWFkCLNBXljc/rfEJsEBv/DPmHa4RAvF4HC+88AIeffRRPP744zh27NiK7DwUCuHo0aO49tprcdVVV4FS514vR0pWBH4NP4QFeg0fDi+NCTQggdGRQZE2nxo/I3ZXlf7mSR2qlkcCU5l20wT0wklgkupmWIcR0WEmbQm/vqlNvKoxXnppHD/7L/vDAqWMzpCJzhDg9yyO0Usej0ibU+p81nJjVAOmFohzvxRFyD2G/Xt0HL6kE+cctEuQDw9qGOzTcWqwNMsoa6rob+5NKXasmnpxS0a6TDtxyhPzL2WTTteUKs6pNHtMhhV1w1IXx/I73Tr2kTgPKGiRCifrdf860ducepwXy7mr+nrElPlp82JbNVJA5KSJmVcN6AlnXtRWfcOlHuy9xYf1F7M4L8YUp9NJ80zavOgNfIEjge05SfMdzIgJMAEmwASYABNgAkyACTCBlSLAAn2lSPNz1goBFuhr5aR5n2uOAJV5Hx0dxYkTJ/Cb3/xGfKVXJBIpW66TJD906BACgQAOHjyIrVu3Ys+ePTj77LPR29vLKfM19+4qvmEW6MUZ8RVMgAksjYCh63aZ9lP9iMxMicmotzn1OK+kv7mum3bavAr9zUmWG2FNJM6tnF7pPtmDc9ath6fC0u0LiVFC/uEfHsfkVKIgzPZmE53NQNDnIM7dbgS6usRrGh6ROJ9Z4MGb5Gkhzg/sM3Dg4vXYub8DyaQppPlgv4aZyRLKtANCmueWaV+ptDnBKZg416S0OJdhGYvF+Q4flWhXROq80DyWSxLCnMS54aMmzwVGCWnzUn5CKJGuJy3oUUCNW7B0S/Q3773QjY1v8KB1u0N9/lImXivXDOWUZ391rWx6GfaZ6WVOXzctw/w8JRNgAkyACTABJsAEmAATYAJFCbBAL4qIL2ACZRFggV4WLr6YCTQWAUrPhcNhO0W3YFDp9ZaWFrioaSYPJlAmARboZQLjy5kAEyiZgJJMYGSoT8jzZDyW7W9O8jyBwiLZ6SGqaiCZ1MUrX+65lP7mlmUJYW5ENJgxZ6HcHWzFWc0dJe+1lAuff/4Mnnp62PHS1qCJrpCFZodq8S5JyorzKZcPYyowq8+fpsU9Jkq17z8gY/9FvTh7XwemJqhMu47+PhWqUjwp7jIMIc0pbS7ptplfqbQ5Pavg32IUCVa6VDus+Vd6XXaZ9r3+4mXaTbc/mzY33YGCx6bqG0Rv81jqMDStp5QjLvka3zoXug670XVYRqCTxXlecH055dnp33mUT4C6RuzJeXWXPwXfwQSYABNgAkyACTABJsAEmEB1CbBAry5Pno0JsEDn9wATYAJMgAlUnQAL9Koj5QmZwJonEA3PiLT56aF+6Jpanf7mSR1KKl9/cwtZcW7mF8VWyhAl2kmcW2r+6yS4sGNdL0LewoK13IM+MxrFI//2GuiDAJkRCtg9zlsDDutxubKl2qckv0icU2v2zJBdKlrc4wjJ49h70I8DF/Vi+552DA3YafORcsq0p5LwKApclgmRNhdl2nW4XMX7o5fFIadEe+a+guI8LtviPLG4vzmVad8bUER/81a5SJl2Xyu0pk5owW7AVUBYVyltno9J+24ZHftktO+TIXv4g4+OnI7nJM1PlfXu4oszBJpzhDklzdcxGibABJgAE2ACTIAJMAEmwARqiQAL9Fo6DV5LIxBggd4Ip8h7YAJMgAnUGAEW6DV2ILwcJlDHBKYnxoQ4P3OqX+xiGtOiTPsEJsrelWla2TLtBfubG4aQ54VacRtRHWZEE/K8lOGVZJzd1Qu/5Svl8pKviRkpPPTdVxEOK2jy2eK8rclZ5FOZdn9nF6bcASHOozlL90oJUaa9RR7H7oMhUaq9d/M6DPZpGOhTMTtdmvR2U9pcUeBWFbGH5Uybu2ibC7aaVx9TwjyaFuepxbJ7O5Vp9yWFPC+moDO9zXV/4V72y5k2D3RJQpp37nMjuL7Yikt+OzXOhfS+yPQyp69nGmdrK7qT9gVJ8+p+/mdFt8IPYwJMgAkwASbABJgAE2ACjU6ABXqjnzDvb6UJsEBfaeL8PCbABJjAGiDAAn0NHDJvkQksM4Gx00MYGerH5NhpWLCENF9Sf/N0mXYjT5q8pDLtmimEOYlzUylNKGcwNXl82NbVA6/uriq5lKzhsf/vNUCJoqPZWZz7OzrgI3HubcJoCojnBKsDchgt8hhC7nHsOtiBg5esR3BdCIN9qijVrqZKKNNuGiJpTqXaZV2z0+ayAUlambQ5Ac2rkPV0f/OYDIt6necMj8sSJdr3BBRs9qgFz8WUfdm0uekJFrjWhZhyWJRpjyuHqnrWtMeO/W4hzulV1PRX9el1MBl1CHgpLc5Jmpf/GZs62OQKLHH9gqT54kINK7AIfgQTYAJMgAkwASbABJgAE2AC5RJggV4uMb6eCRQmwAKd3yFMgAkwASZQdQIs0KuOlCdkAmuCgGkYdpn2U/0IT0+K/ubU25zEeSX9zVOqAaVQf3OrtDLtZpxKtJM412EVKOde6JC8LTJ2tmyAT6XmwdUbKa+KF3/1MrQBO/GdO/xtbfB0dmPK1ywS58kccd7snhT9zZvlaZx7uAsHLu6FJTeJMu2nT5WWqqee5l4lKcS5yzQhSaYo0U6p84Lx/Qq2X1banOZP5fQ3N+frdSrTvsevCHlerEy74QtBC3aJlyXl//BDNm2uHIamV7e3edN6O21OL0qe88ghkMgR5iTPZ5lORQS25EjzcyqagW9iAkyACTABJsAEmAATYAJMYJUJsEBf5QPgxzccARboDXekvCEmwASYwOoTYIG++mfAK2AC9UQgpSRF2vz0qT4kYtFsf3OS5zpKk7m5+02mpTkJdMdhmjANE5ah5/W8JMpFifawDjNRuBd2KawTG5I47N2OpkR1ayArPhXPjL4A+dhcIt63bh08lDj3tQhxngnLu1yGKNFOpdoDUhS7j3Rj58Ee6AhgsE9HeKa0fbpTCrypJOjrSvc2J9YFC5YnqEy7DCu+WHZv86awx09l2lOQCtXnB6AFqbd5F/QA1bB2HhYkxFPptHnyYClvg5KvoV7m1NO8c78bbeeyNJ8HLrKgPHusZKx8YS6BHQD2pl9bGQ0TYAJMgAkwASbABJgAE2AC9U6ABXq9nyCvv9YIsECvtRPh9TABJsAEGoAAC/QGOETeAhNYAQKxyKydOB/qh6amlt7fPC3ONd25vLplmrB0A5aZv7+5qRhZcW7pxcuXF8MU05I4FZ3C6HmTeH/w9eieLNw3u9h8C78fDsXwX5Fn0P5oAL7WVsgkzv2tQpyraQxuSbHFuTwOr5TEnvO7semcbig6iXMNulZ8n5Qwp6S5J6VA1tTlTZvnqY5fUJzH3LY4T86vN+2WgL2+pBDnW7yFy7RbsiebNje8zXmPYjnT5qHNMjr22mlzXxv3Ns8ewnROeXZKmqfK/Unh6wWBnTnSfDMzYQJMgAkwASbABJgAE2ACTKCRCLBAb6TT5L3UAgEW6LVwCrwGJsAEmECDEWCB3mAHytthAlUmMDM5ni3Vbllmtkx7GOGyn0SyPFOmfSn9zQ3qax7RYUTLT7w7LXpaiWE4NoXh6JTo4e66xMTv7bgIe16lWsnVGye2DeOlkT5sevFcTAfbhDjX0gLaJ8XQ4h4Tpdpll4E9F/SgY2MnkqofoyOl7TO3TLtkUV9zQ5Rpd7nK6wFfdMcWIMq0O4y8GtlwASTNSZ6r81PaHW4de/0K9viSWOcunKwnWS7KtDdRmXbnEvsibU69zZXDiFc5be4J2GlzkubrdnLD6exbYGxB0ry0AglF32pr7oJdOdL8rDW3e94wE2ACTIAJMAEmwASYABNYMwRYoK+Zo+aNrhABFugrBJofwwSWi8DMzAyefPJJ/OxnP8OvfvUrDA4O4vjx4wiFQjh06BB27NiByy67TLzo393u/P07l2uNU1NTeN/73ocf/ehHix7xxje+Effddx86OjqW6/E87yoQYIG+CtD5kUygDgiMnRnG6aE+TIyOIIWU6G1ecX/zlAFRql3JI4JL6G9uqSZInFN/cytVHSE8lpgV0nw0YTdj9oYD8M00wzhfw6ZbPbju36+Ey6pesviRq5/C1MvrgJ+fDSO9haA8nS7VPiHWcM7BHrSu70A86UdktjQLSeXZM4nzZettXkCa07rzUlKpv7ktzkESPWds9amitznJ86Jl2gPt0EV/8868Pz3LmTZv2SaJEu0kzj3N1XtP1MEfBfmXOJKTNH+lrneyuovfkyPN16/uUvjpTIAJMAEmwASYABNgAkyACawMARboK8OZn7J2CLBAXztnzTttIAKmaQppfuedd+LBBx8seWdbtmzBTTfdhPe///2gf3e5VuaXtSzQSz6ihrmQBXrDHCVvhAksmQCVTRdl2k/1Y3ZqAlFEs+J8+fqbG7CM/GXajZhup80jWt4e6OVs3LIsDMcpbT6NaSUqktTe6Wb4ppvhifnFVOo5KUTvG8If/vs12Hi6q5zp81471R7G3e9+FKG7Lkegvwsh9zha5DEE5Vlhn7ec242W7k6Eox5Q1fqiwzRFb3Mq0+7WU+m0uQHqnV7VUak4V2RY0bQ4z1mQ22VhD6XN/UlsLVamXXKn0+adMLwtjttazrS5r0Wy0+Z7ZZBA5wFgIJ00fxnAa0ykIgL0V/pMP3P62lPRLHwTE2ACTIAJMAEmwASYABNgAnVMgAV6HR8eL70mCbBAr8lj4UUxgfwE+vr68MlPfhLf/e53K8ZE6fQPfOADuPXWW7F58/I3QGSBXvFR1e2NLNDr9uh44UygagTUlIKRIVucx6PhJfU3p9LsmTLtefubG7Y0tzIx7AU7of9uhkma6zCT1RHCqqHbZdpjU4iqSUiqG77pJpE4l5X5pcANvxujD5/EuVYzrn/wGrixtFLdVBb++9f+J57rmMDezx1Fj2sMfikuPhy3fnsXgh0dUFLeks6TyrSTNPcqScjQRIl2KtVelU8XZFbrC73/AAAgAElEQVRQRJrTZXk/1hd32+J8QX/zdlnH3gCJcwVtcuGS9IYnKNLmKpVpl32OXFLGRsSThxFLHoamd5fErtSL2nbKQpxT4ly2P1OxtseJnPLsJNB5lE+A/gjJlebV+VxO+evgO5gAE2ACTIAJMAEmwASYABOoCQIs0GviGHgRDUSABXoDHSZvpbEJUOr8+9//Pv70T/9UlGmvxqAU+u23347rrrsOPp/zL5Or8RwW6NWgWF9zsECvr/Pi1TKBahIgWS4S50P9UFKJbNq8ov7m2lyZdtOpwnoJZdpJlhthu7+5ZeRpsl0mgJimZPubpwwN7oRXpM3p5TKcU8WmEcLU/0wivuEpXP3/HME1VxxdUiWYZ188jgfe8FP4mg7i0kd88IYi6NnaCX9rO0o1tG41BY+ShFdNLFvaXPQ1L4LdUZybOf3NU/OZUpl26m1OpdrlIsV09ECbKNGuBZ2FeDZtnjyMuHKwzHdC4cv9bS50pEu0N5+1DGlz+pk4CeD7AH4MgMqf06CuOK8H8HsADgFYhkdXBOq3OeXZhyuagW+iz+XsyxHn7YyECTABJsAEmAATYAJMgAkwASZgE2CBzu8EJlBdAizQq8uTZ2MCy0JA13V87Wtfw6c+9SlEo9GqP4NKun/hC19Ab29v1eemCVmgLwvWmp6UBXpNHw8vjgksC4GZqQmRNqeXYiYxhjEhz5NIlv28VLH+5qYJ0zBhGbqjnKWS6qJEO4nzeHXS5rSJGSWG4di0kOemZdr9zaeb4Z1tKrpHj9WMma6NmOy4H/IxA2+9+jJcfP6+siU67Y3k+YOP/gzafgsd3rfjqp1xNO30IxAKFF0HLEskzUV/c0NZtbQ5LdTRfWsSIPqby7D0OfMrU5l2XxJ7Ails86YK7tNySeky7V0wfK2O16b0jYgry5M279jjRvs+SfQ2l9zL0C6HxPkPAXwCAEnpQmMLgDsBvGMVRDqt86WcpPlY8bcnX+FAgCoW5CbN1zElJsAEmAATYAJMgAkwASbABJjAYgIs0PldwQSqS4AFenV58mxMoOoEllueZxZ84YUX4q677sKRI0eqvgcW6FVHWvMTskCv+SPiBTKBqhEYHx0RafPxM6eW1N+cxHAyqSOp6FBVp7g5QP3ULV0XX51SzVbKECXaqbe5pVYnbU6gxhNhnIpOYTQxA5flgne6Cf7pZrjT/c1LgdnmCuBMeB1G1YfE5ZLLhQvP24vfvfpSeDzuUqaApul47Oe/wH8dewGmZe+v3fs7eMfNrfDvLLxfSdeFNPemEnBDhSRXv7d5KWlzWrOjUlYkWDG3EOew5q5odxuitznJc/r3QsP0BLJpc9O9uE665ZKzJdrjyoGSmJd6UbBbQvteWUjzpvXLGPkeB3BzWqCXuji67moA3wCwqZybKriWPttAvcwz4nyqgjn4FiC4QJq3MBQmwASYABNgAkyACTABJsAEmEBhAizQ+R3CBKpLgAV6dXnybEyg6gQeeughUEJ8OZLnCxdLJd2/+tWv4k1velPZibhCG2eBXvW3Rc1PyAK95o+IF8gElkbAsuwy7af6MTM5jilMibT5JCbLntcwTFucJ3XoeUqsZ6R5vv7mRlSHGdGEPK/mEP3No1OYUqLp/ubN8M00LepvXsozu2UJgzNJjKm/mnd5a6gJr7/0CM7bvwt+n3PPct0w8OtXTuLR/ziGmfD8SjRtngO47kM74N7q3IpFlGlPJeFT46uaNqdNO4rzRDptHp//IYItXlWUaN8TUOAuUgNe97dmE+dO9cqXK23uckH0NKfe5iTOl31Q2fO3AnihwidR6e8fANhZ4f35bosvSJpHqjz/WpmuOS3NMyXaixe2WCtkeJ9MgAkwASbABJgAE2ACTIAJlECABXoJkPgSJlAGARboZcDiS5nAShMYGBjADTfcgCeeeKLoo9vb2/GWt7wFF110EXbt2gVZlnHy5Ek899xz+MlPfoLjx48XnYMuoHm+8pWv4D3veQ8kqToJKhboJaFvqItYoDfUcfJmmECWgKamMDJki/NIZLo6/c2TOkyn8LRpwTINWIYBy+ECSzOFMCdxbirOifVKjk4zDSHNSZ5H1ATc8XR/85n8/c0LPcfrttDebKHXq+G/T0xgUj3teDkl0jvaWrGhtxNdHevg9XpwZmwKoxPTGJ+cBn3QwGm0e3vxrg8ehmdbTqlyy8qmzb1GclXT5rTmReKczjudNreUOfEswRLCfK9fKVqmHS6XLc2DXdD9i2taL2favHmDXZ6dxHmgszp/Vyr6XiUpfUMFyfOFEx8F8AiAzqJPLHzBbDppnkmbJ5Y431q9nX5sc8uzl9CFYa2i4n0zASbABJgAE2ACTIAJMAEmUJgAC3R+hzCB6hJggV5dnjwbE6gaASrdftttt+GOO+4oOCfJ8ltvvVWk1FtanOs7mqaJl19+GXfeeSceeOCBomn2UCiEf/zHf8R73/veqkj0/5+9N4GS5CrvfP8ZkXvWXl29VG9Sqxe1ugU0i4BhHwvMGDPyjM1jsIw1PPQMA/azhYwNfg/DORrPAA/MsefAA56BYbeFLQZbYBAIEAKEkIQQkrpbvW/V1UvtucUe73w3sqqyqjIrl4qqyqr8X06eatQRN+793Sibo1/+v48CPbTXYs1MRIG+Zo6KCyWBugjkc1lcPH9KlWqfNMZnxHkz/c0NIyjTbhhVynGr/uaBOK8UPPbyUqI9EOd+eN4ceccMxHl2FIZrIT6ZRmIsU1d/80oQM0kfvelAnmsRwCwW8ciJ8xix5ibI6zqARS7akOjC697xImR29EFzHcSMIhJ2HlGY0DRhHF4pe5lKlWmvcywQ505kVpxLr/PS6NVLZdqTRfTXKtMeTcykzb2o1LmeO1TavHgIOeMQbGdjnSutfZkejwTS/ICOvv0rkDafv6S/BfDHtddZ1xXvBfBX1UoCLDKDFJgoL89u1fU0XjSfQO88aV65eAS5kQAJkAAJkAAJkAAJkAAJkEBDBCjQG8LFi0mgJgEK9JqIeAEJrA6Bp59+Gm94wxtw5MiRqguQxPnf/u3fYteuXXUtUvrLPv7440rM33vvvYveE6ZEp0Cv63jW1UUU6OvqOLmZNiYwMT6ipLkkzifdCVzGZSXPXSzei3o+spn+5kUHll2lv3lJmlcq0y4JdG8yKNHuFRp7dq3jmzDzuJAbw4XsCDzXR3y88f7m5c/oSXvo7QC6U3NNc7Zo4KlTp3DZKNZaUkN/v7mzA6/+P16ETT064k4euuYgEgmXUaTBLyosEOdWqb95Vge82b+VMu03JA3V4zxWw8y7ia6SON8APzK33LsPHXnjEHLFQwi7t3nXjqA8u6TNEz0Vi9A3dF5NXXwOwKsBHGvq7oU3DQK4H8D1dcx3aV559ga+QFHH7O1zSX+ZNJcS7XNf4fbhwJ2SAAmQAAmQAAmQAAmQAAksGwEK9GVDy4nblAAFepsePLfd2gRENHzsYx/DnXfeWXWht9xyCz71qU9h06ZNDW/GNE383d/9Hf7yL/8SY2NjVe8Xif7JT34Sb3rTm5bUE50CveEjWvM3UKCv+SPkBtqcwNXLF5U4v3zx3JL7mxeKDoxq/c19PyjRXqVMu2e4QW/zSQe+E665u1KcUmnz4fwYdCuK+FiHSpzrZqzh049qPno7gsR5uixNKpXnpbq86QHjsRSGjj+F0SmpfR3e2NKXxm/97l4MDEj/9BAZNZg2lx0t0MvFUn/z3KwtlL7h0tu8rjLtAOz0BtgZKdPetwCa6WwrS5sPhAY1li6lzQ/q6Nm9Cmnz+Tv5DIDbQ9teMNEHAfx5lTnPlyXN6+sAFPLi1sl0UgChvDz7ClX7Xyf0uA0SIAESIAESIAESIAESIIEGCVCgNwiMl5NADQIU6HxFSKAFCYyPj+Otb30rvv71r1dc3Qtf+EJ87nOfw/79+5tevUj6n/70p3jnO9+JJ554ouo80hP94x//ON74xjc2LdEp0Js+pjV7IwX6mj06LrzNCUjSXD4jV4dV0lwS51OQ5suNDctyVZn2YsGprHRrlGl3pa/5lAM36zT24DquHpK0eW4EI8UsovmEkuaJJvubJ+M++tKBPI+VPKtIcxHmpsjzSBRmdx/s7n54MQdXf/5DXD0vkd7wxnXXdOE//G/XIZ0JIdLahDSXnSwQ59P9zYuz8rlnukx7ysAGffFz9fUYLOltnhmAG+uYA2s50+bdu4K0ef+NOmKZVUqbz381TABvBvC18N4ZNdNvALgbQKY07+mypPnJkJ/VTtNtnifN22nv3CsJkAAJkAAJkAAJkAAJkMCqEqBAX1X8fPg6JECBvg4PlVta+wQee+wxvP71r8fw8HDFzXzxi1/Erbfe2rTQLp/06NGj+OM//mPcd999VcHt3LkTn//85/GKV7yiKbgU6E1hW9M3UaCv6ePj4tuMgG1bSppL4vzqZCDO5T9N9zeXxLlZuYT4bNrcWxCW9i0PIs6lTLsvBjrE4XiuSpufz49iyiyU+pt3ID6xsId2PY/tlP7mpcS5JKol962keeljJ9Owu/vgdHcjnZhCRh9FWhvFsccv4/ivRut5RN3XvOjFm/Brr94OXV+C8A1DnEtp9pwOPxuFb81GbXeUlWmP1yrTHu9QaXM7PQBfm1sJYLnS5oluDf3S1/ygjq5rWjAifBnAKwEcrfuVqO9C6f4jyXYpiPA0ACkTz9EcASmJP500b/67rc09m3eRAAmQAAmQAAmQAAmQAAmQQIkABTpfBRIIlwAFerg8ORsJhELgC1/4Am677baKc918882Qv9+yZUsoz5JJzp49q5Lo3/zmN6vOuW/fPnz605/Gy1/+8oafS4HeMLI1fwMF+po/Qm6gDQgU8rkZcX6lOCvOG+1v7nm+SptLmfaK/c19wHcd+J6HSv3N3ZwTlGmfckKtQC5HWHAs1dv8Qm4UhmUjUSrTHs0nmzhhH31KmgOdpf7m0+XZRZxL8tzu6oHd1YdYL5Q079BHEY1YMIo+8jkPl87ncfrpYXhueF8QeMN/2o39+3sb308Y0lyeamslca7DdwMBrcq0J6RMexHXJqyaa7NT/XAyG2CnNsy5VqXNi4eQM8Lvbd67d7a3eTS5hC8f1NzdEi+QIkE3AxhZ4jzzb5fvjvw7ANKbm6NxAtvLpPnexm/nHSRAAiRAAiRAAiRAAiRAAiQQNgEK9LCJcr52J0CB3u5vAPffkgTuuusu1Z+80vjoRz+KO+64I5T0efn8Q0NDSqJ/4xvfqMqk2dLxFOgt+Zot66Io0JcVLycngSURmJwYVWlzSZ1fcaRI+2XV57zR4TgeikVHfVyxx/OH58P3Kvc3F5HuTTpKmnvFymn1RtdTfv2kmVfSXD5+UUN8vAPJsQy0Jvqbx6JBb/O+DiAZ8+ckzV35ckBUh93Vj0hfAqlMUYnzhJaHbQXSPJ/zUSx6SKRi6N3cjTNPDeHUry4sZXsz9+7b14PfvOUaZDIN9G0PS5wbGvxSqXb4gYDuVmXaDRxMFdFfq0y7Fp1Jm7vxzjk8littnuwLeptvuDGKzNYWTJtXeiuWS6DLd0heR4He0C/izjJpvruhO3kxCZAACZAACZAACZAACZAACSw7AQr0ZUfMB7QZAQr0Njtwbrf1CRSLRSXIP/WpT1Vc7AMPPNBUCryendcj0W+55Ra1tk2bNtUzpbqGAr1uVOvmQgr0dXOU3Mg6IjByZVhJ86ELp2bKtDfT39y0XJU2F3FeQZsDi/Q3F1nuTgb9zX2xzyGPq8UpVar9Yn6s1N+8Q/U4j3iNy9J0fLZMu1QnN0q9zafD424yBb+vE/FeH+n4JNL6BCSNn8v5KOQ89RO+j56BTgxs78PGHX2IxaMYPj2C733xIWTH80vafTyh4w1vvA7XXddde54mpblMvCCbndcDcV6Y7W++fbpMe6KIhLb4ubqxDGxJm6c3wtfjM2v3EUWuKElz+dxYe08NXNF/IKrEed8BHVoIreIbePTSLz0O4NcAnF/6VHNmoECvD+i1ZdJcyt5zkAAJkAAJkAAJkAAJkAAJkECLEqBAb9GD4bLWLAEK9DV7dFz4eiUwOTmJ22+/Hf/4j/+4YIvPfvaz8Q//8A+QcurLNeop5/7mN78ZkoQfGBioaxkU6HVhWlcXUaCvq+PkZtY4geELZ3Hx/CkMXTmjxLkkzg0YDe9KyrQXCw5EoFcaM/3N55Un931fCXMlzvPhp81lLSLMRZyLQJe+5onx5vubd0naPO0jnfJhlqS5U1Zx3enqRGyDhmSXg0x0FBo8FPKBMBdx7jg+9KiOjSVp3rupay4uHzj88zN48J8ehWs7DZ/D9A0ve9UOvOLlG6Fp1cuPq5bjTX5PYc6skjDPlsS5OftlBCnRfiBlYFfcrLkPJ9WrepvLp3wsV9o8vVFT0lw+6c2Nf4Gi5oZW6oIxAK8F8EjID5TvXbwegJRy55hLQNLl0z3NJXXOQQIkQAIkQAIkQAIkQAIkQAJrgAAF+ho4JC5xTRGgQF9Tx8XFtgOBxWSz9D//yle+Ure4bpbXkSNH8Ja3vAUPP/xw1Sne8Y534MMf/jAymUzNx1Cg10S07i6gQF93R8oNrTECjmPP9De/MBGIc/lPU/3NS2lzu9wiT/PwfcyI83ll3H3TVSXaRZz7dpMWdxHurufivCrTPoapQkFJc+lxHs0nGj4tTQN60x4600A0HpRpt8ukua/r0AfiiPeJWM8jGjFhGIEwlzLtpph2AB09aZU0F3mezFReh2O5OP60gWO/PIvhw4fhOY1JdC0axaa9e7H7xu14yd4JxKPz+qkvIW0ue5gjzp1Sf/OcDl96nQPo0l0cTBq4IVnEhujia/cjeiltPgA3MZuUX660eUTDTIl2SZuviyGI3wrgCyHvRtLUrwKwTjAtmY70MZ+W5tLfnIMESIAESIAESIAESIAESIAE1hgBCvQ1dmBcbssToEBv+SPiAtuNQKvI5qeeekol4ReT6B/84Adx5513IhpdvB5qq+yp3d6l1dwvBfpq0uez25lAsZAPxPn50zifD8R5M/3NRZZPl2mv3N/cg+cG/c3nJ5zdrANvylbyfDlG0bFUb/Oh7CiMvIv4mPQ374BmNV6bOx710Z3xkUr58LW50lzWrndGVNo80WUjETNg2yVpnvdV6nx6TKfNN2ztrbxl30fMMpCwc7hwCXjqQocq7z515QqGn3oKZi5XF6pERwc279+P7i1bgEgEezdlccNgVlnvyDyPXteEZRfNEedmWX9zqV8PYFvMUtL8QMpEosbDvFhqJm3uRaVWeDBMe5sq0Z4zDsF26qtiU88+OrYGSfP+gxqS/Ws4bV5ts18H8AYAYRZweDmA6+uhu46vkf1PS/Ot63if3BoJkAAJkAAJkAAJkAAJkEBbEKBAb4tj5iZXkAAF+grC5qNIoB4CrSSbpd/6bbfdBinrXml0dnbik5/8JN70pjchEqleQraV9lTPGfCapROgQF86Q85AAo0QmJocx8Vzp3D+/AlctIdUmfYsso1Moa41TVf1Npdy7ZVG1TLttqeEuYhzz1iiya2y6imzgAv5UVWqHdmoEufN9jdPJXxkUj6SKR/OvHC8HnUR2xBBotdDImNKS3fkc75KmhfyvupzLiPdmQx6m2/vQ6Y7VWHVPqKmqaR53C1CjzgoWBE8crYX49nZ3t+uZWFiaAijZ87AmJqquPt4Oo2+nTvVJ5qYTbZ3pB28aMcYOpPNf1lhzv/3LkiZdh1+fvbLCDekDBxIFHFdoo4y7cnuQJxnRI4HInu50uZ6IhJI8wM6eq9fxzHqAoCfA3gHgCMN/0pXvqG/VBa+dhGhkB7YQtPcAOBgSZxvbqF1cSkkQAIkQAIkQAIkQAIkQAIksEQCFOhLBMjbSWAeAQp0vhIk0GIEFpPNr3zlK/HlL38Zg4ODK7Jq6Vv71a9+FW9/+9uRzVYWMTt37sTnP/95vOIVr6i6Jgr0FTmulnoIBXpLHQcXs44JjF69pNLmp84fmSnT3lR/c1Wm3YZpVZDfPuC7DnzPgz+vv7mXd2bEub883hwjxSlVpn0oN7qk/uaivTMpD6kUEIvPs+aaj1SHgVh/BMkuG4jpKBQ8FHI+ctLXvKwEff+W7kCc7+iv2H88apmIWyVpDhuRsrT22dE0Hj/bU/mN9H3Ypgkrn4ddLKqEfzyTgcjzWCpV9Ytqz9o+iev68w2/5XPEeS4aiPNiIKKlTPuBUpn2gZpl2iNwSr3NneTs3kxnu0qa54uSNt/Q8Pqq3dC5Q8OGG6NKnse7q395L7QHrsZEV0uy/Gjpp0j08wC+C6D570oEOxFkvwZASri3w5DvcUynzOXnxnbYNPdIAiRAAiRAAiRAAiRAAiTQjgQo0Nvx1Lnn5SRAgb6cdDk3CTRBoFgs4o477sCnPvWpBXffeOONuPvuu3H99StXc9NxHHzsYx/DXXfdVVWiv/CFL8TnPvc57N+/v+KOKdCbeBHW+C0U6Gv8ALn8lidwaehcIM4vH1XiXBLnHhoz2FKafbpMe8X+5p4HT+LXjiPVxmeG7/nwJoMS7V4hzJrSc7EP58dVqfar2axKmkuP80b7m6tlR4K0eUI+sbnPSKQNVZ493utBS2owHU0lzVVfc2N20/FkTCXNpb95V3/HgvdDtyRpXkDcKUCHNUeaT1/seRGcnkrhyVNVBHqTb90N10xid1cBulZfn/kZ5exGAJHmIs+tIC2+Vcq0lxLnyRrzedHETNrci6bV/cuVNo9lSmnzgzq6r1unafPTAESYT38qvQ9PAXhIgW5+SPr6RTMFApqfp5XvlAIK5dI8vO9vtPKuuTYSIAESIAESIAESIAESIIE2J0CB3uYvALcfOgEK9NCRckISWBoBy7Lwnve8R0nrSuO+++7Dq1/96qU9pMG7RaJ/9KMfVeuqNm655RYl/Tdt2rTgEgr0BoGvg8sp0NfBIXILLUfAdV1cPH8KF8+dxsnxZ5rvb27PlmkXP75giDiv0N/cM1y4kza8KQf+/LrnIdFyfU+VaJdS7dlJEwlVpr2x/ubiFl0fiMZ8pJI+Mmkf0bK22LGEhWS6qEq0Rzt8WFpiJmle3tdcttQz0DlTpj2WmNtjXbctxK1AmkeVNF/8ywSmreHJK124cDmQzWGNLf0FPHtzDqnY4tHkGXFuSX/zQJxDJDqAG0pp8911lGl3E12w0gNwMgPwI4HMVmnz4iHV3zzMtLnIckmabzgYRXS9lRuX45pOmMvPC3W8EfL7+gsAjzch0eWoRZ7fBGA9fgdBuiJMS3PZZ28dPHkJCZAACZAACZAACZAACZAACawjAhTo6+gwuZWWIECB3hLHwEWQwFwCIs/f9a53VcTyvve9D+9///uh6yv7bz/z+Tz+7M/+DJ/4xCeqHtc73vEOfPjDH0YmM/ffclOgt98bToHefmfOHS8fAaNYUGnzc+eP40zupBLnK9nf3JW+5pMO3NxSa0dXZ2S4Fi5kgzLt5jgQH88gOdYBePWX6BZpLgo7Hg8S5x1pX1WrlqFFXaQyBSQzBuI9HrxYAlkjinw+6G3uyc2loUf1IG2+vQ+9m7vmLFpz7ECa2wVEfROaVn8CP9Hh4NuPb8ZkWf/zMN6ank4Lr7/pInKjs33Vy+edIWjo8LMlcV4q035DoogbUiY2Ru2aS7HTG1RvcyfZp671ESuVaH8O8saNNe+v94JEVwT9pRLtnTvLvvlQ7wStfN1kWWl2kebjTSxWXtWTAH4MwKrzfnk1JHW+r1TCvc7bWv6y1LykeXfLr5gLJAESIAESIAESIAESIAESIIFlI0CBvmxoOXGbEqBAb9OD57Zbm8B3v/tdvOY1r6m4yFe96lX44he/iK1bt674JoaGhvDmN78ZP/jBD6o++y/+4i8gn3KJToG+4ke16g+kQF/1I+AC1gGB7NSESpufOP8ULlpDqky7CbOhnfm+j6L0NzccWBX7m/vwS2lzKc0+PXzLg4hzKdPum42Vhm9kgVmriPO5USXOMRpXafP4ZP0JbdHXSpz7UEnzjpSPdKK0j4iPVKaIVLqARJcFPxFDwU0gV4wgn/Vgl/U1lzV39KRViXYR58lMYmYbIs1jloGEk0fUm5bmjdfQ3rYjiy99/1pMTFUW3Y1wK7+2p8vC7a89iZPH5trDGXGejwbivNTffDBm42CqCJHnNcu063FVpl3S5m4s+HLcTNpcepu74dXG7t0XpM3loyfq/+JEs9xW7L6hsrLsRwDU/q5CfUsrAngawGEARpVbpGiCSPNDAOr/tarv+at1lbyG5eXZO1drIXwuCZAACZAACZAACZAACZAACbQWAQr01joPrmbtE6BAX/tnyB2sQwLPPPMM3vjGN+KJJ56ouLtPf/rTuP322xGJrPy/YH7ggQdw22234ezZs1XJf/CDH8Sdd96JaDQod0uBvg5f0hpbokBvvzPnjsMjMDZyWSXOj5z7pUqby38a7m/uiji3lTx3ytLVM6usUqZdUuZeSZwvqc9yDRyjRlaVar84NYH4aLqh/ubl0lz6fkvSvCMNxKOB1E6kDCRL4lxLaTAiCWTNGPJ5D0Zxofie7m2+YetszWfNdRA1A2ke84xS0rxxaV6O4abnXcXffn0vLo1IbDa8IQL9jt85hl/+IkiGq/9lIMn96f7mZpDi3i9l2hNF7EnW/hKGm+iESpynB+BrsZm0uZRpLxhSHzuckerX0Ccl2m+MIjO48v+bJpxdVJjlWFl59lPL9pRgYnktcwAmAEjCXQpFyKss36eQAgrrIcQvkrxcmq+3cv7L/IpwehIgARIgARIgARIgARIggfYgQIHeHufMXa4cAQr0lWPNJ5FA3QSKxSLuuOMO1VO80ti/fz/+/u//Hs961rPqnjOsCyXN+NWvfhVvf/vbkc1mq077gQ98QJV8T6VSFOhhwV9D81Cgr6HD4lJbhsDli+cDcX7piaX3Ny86KAuUz+xxJm3uzqbKfYGu/egAACAASURBVNcLSrRPOfCK9ZckbwbcpcIEhrKjuDqWR2I8U3d/c1mttF2XPcmfE7GSOE/50DUgGrdViXZJnMcTJuxoElNWHDlTV2nz+SPVkcDGHf0qbZ7pDoR2xHVV0jxu5xH3itA0uS+89P1rXnUZH//na/H08Z5m0FW9Z+dgDu96w2k88EA/YGslca7DdzR06h5uSBZVj/NN9ZRpT/UHZdpT/ep5y5U27z8YRf+BIG1eaqMeKpMVn0zS4OX9zC+v+ArW3wPl16RcmifX3xa5IxIgARIgARIgARIgARIgARIIkwAFepg0ORcJABTofAtIoEUJ3HPPPfjt3/7tqqt73eteh49//OPYuXPniu/AcRx89KMfxXve855Fny090e+66y6IdL/11lvxne98Z8H1v/7rv44vf/nL6O8P/mU9x/ogQIG+Ps6Ru1h+Ap7nKWl+9twzOD52pOn+5obhomjYkJ8Lhl+5TLtXdOBOSuLcgV8ppR7S9j3fx4VSmfbsiIP4WKm/ub944ljU9XR59mmNnU566EhBlWpXfc3TgTRPpovwNR1ZJ4GsFUMuH4FbYU/9W7oxUOpvrukaIp6LqGUiYeURc0Wau4hEwpPm0wgjPvCamyfwrUc68S8/3B4S2WCa1/ybi/idl47hX7+yGX5OB/wItsbskjgvIqUtnpz39dhM2tyNdwZp8+Ih1d88zLR5ZlOQNhdpnt60DmLRI2X9zKU0ez7UY23PyaSIQrk0D7fbQXsy5a5JgARIgARIgARIgARIgATahgAFetscNTe6QgQo0FcINB9DAo0SGB4exu///u/je9/7XtVbpU/6hz70ITznOc9pdPolX5/P51XC/BOf+MSic8ka3/3ud+MjH/kIBfqSqa+dCSjQ185ZcaWrQ8A0ikqcHzv/JM5mTylx3nR/86IDy64gfVWZdg++6wRlnqXas+8rYe5O2vDyy5s2Nx0bF/KjGMqOwboSQXy8dn/zStI8Egl6m3emgWTCmxHmkjiXlHjBjWPKjiNnRGFZC2VxPBlTSXMR590bOhDxPCXN43YBcbcALeKEL839Uin1suW8+AUWYl1XcOfHXgBPSqyHND7wX36JjUYG990zgOuTBg4kDexJVGuKPftQN55RJdpVmXY9DtPZocR53jgE2wnnS22aHkH/QQ39N0bRd4Me0o5XcZoz85Lmq7iUdfPoDfOkedD9h4MESIAESIAESIAESIAESIAESKBBAhToDQLj5SRQgwAFOl8REmhhApLM/r3f+71FV9jX16fKvb/1rW/Fli1bVnQ3ly9fxtve9jZ84xvfaPq5TKA3ja6lb6RAb+nj4eJWkUAuO4mL507j6fO/wEXzAi7jMvwGm427rodC0YFRpb+573nwHRe+586Kc9NVJdpFnPv20np518KXtQwlzi9OjANXE0iMZRAtJKreVkmay8Ux3Ucm7aMz5SPTaShxLonzaMyB5USCtLkZQ6HU43v+A7o3dGLjjj4lz2NxHVEpz24VlTTXlTQP+QsEIs0XQburN47fesPPccfHb8KjT4s1XPrYe80kPn7Hz/D0vxzCNSensDkmDbAXH06qd1acT6fNpbe5GV5v885t+kzaPNkX3pcFau0t9L+XV6S8NPv50J/QnhNumifN1/Ar0p4HyF2TAAmQAAmQAAmQAAmQAAm0IgEK9FY8Fa5pLROgQF/Lp8e1r3sCU1NT+KM/+iN84QtfqGuvr3jFK/DSl74Uz3ve85RMP3ToEBKJ6tKirklrXDQ0NIR3vvOdTUt0CvQwTqH15qBAb70z4YpWl8D46FVcPH8KT5z7OS77lzGGsYYXZFlSpj0Q5/X2N3ezUqLdVvJ8uceYkVOl2i+NTCE2ll60v7nqLu6XSrTPW1gyHvQ37+22kO6Y7Wvu+RFkDR1ZK46sGYWPhdZNj2pKmG/c3o/eTZ2lpHkRcacADbYq0R7qqCHNy5/VlUviT/73n+AhYwPe9aGbYJhLS2Rrmo8P3fkoXr1lGCf/9oXYGh+vujUpbz+dNncTXcuSNo8mJG0eiPPefUvbW6hn1OhkU/NKs1fH2ujM7X29fMdzujz7De2NgrsnARIgARIgARIgARIgARIggeUgQIG+HFQ5ZzsToEBv59Pn3tcEgSNHjuAtb3kLHn744YbWe/vtt+Nv/uZvkE6nG7qvmYuPHz+OP/zDP8R9993X8O0U6A0jWxM3UKCviWPiIleAwMiVYZw6cxiHh3+5hP7mDoqSODfr62/u254S5iLOPSP8ft7zsV3OT2AoP4aRS0UkxjtU4lz6cM8fi0lzuTaT9NHd5aC/r4BkpoBUuqimyBua6msuaXPbl97ZC+fu6EnPpM07YkBMkuZOAfqMNA8xdd+ANC9n0DXp4W3XHUX6rXn8/fd34cOfObikUu63vv4U3vWmp+D/rziyP9yFVM/Cs3ZjKThSpj0zAFfvDHqbh5w279oZlGgXeR7vWqNR4ovzkubWCvwfh3Z4xNYyaX59O2yYeyQBEiABEiABEiABEiABEiCB1SNAgb567Pnk9UmAAn19nit3tc4IPPDAA7jttttw9uzZunf23ve+F3fddRd0fWVSYM1KdAr0uo90TV1Igb6mjouLXQYCxUIOp04cxs9O/xDDGG64v7nn+TNp8+r9zV347myZdi/vzIhzf5m9uejoC9lRDOVHkbvoIT6WQXxq4Re25Dq3StJcsEuKujPtY+NAAV3dkjYP+pobtoZcMRDnhqNDEtSVxnRv8y0b00GJdqeAKKxS0nz1pXn5mpOGi9/5bhG7v3AEzt4IPvW1ffi7f9zbsEQXZrf+5in80e8dRuK8h9E37UDmpjj89CwjJ9kNO70RdmYDTPsa5Ixwe5vHO7SZtHn3LvlSwxocx8uS5ifX4Ppbdck7yqT5nlZdJNdFAiRAAiRAAiRAAiRAAiRAAuuPAAX6+jtT7mh1CVCgry5/Pp0E6iLg+z5Eor/97W/HM888U9c9f/3Xf616o6/kkHLu8syvfe1rdT+WAr1uVGvqQgr0NXVcXGzIBM6cOIqHT/4QZ43TyCLb0OyO46m0uXzcCnXaRZgHn8CQ+64/U6LdK4RcnrzCyi3XUWXaL06OwbwUrdjffFqaywqdKg47HvUxsKGI/g0FdHQUEY3ZcNwIskUNOUNH3orB13X4kYWJ5lRHQpVp37ylEz0pDQk7jyhMJd6BEL850GTSvNqB604Uv/mlXhx60beAjwHe5gi+/eBW/NUnn4VcIVbXe9KRtvGu//w0/sOrz0Gb8IH/Bpz9ymvR9ztD0JO2SptbmQHYiY3IS9rcOISCIXWzwxk9u3X0HdCVPI9l1lja3JhXmv1yOEw4C4BryqT5dSRCAiRAAiRAAiRAAiRAAiRAAiSwGgQo0FeDOp+5nglQoK/n0+Xe1h2Bo0eP4t3vfjfuvffemnv70pe+hFtvvbXmdWFfMDY2hve97334xCc+UdfUFOh1YVpzF1Ggr7kj44JDIHD10hAeO/ETPDP6FEYw0tCMpuWq3uYizhc4Z98vSXMXfkmqe0UXrpRon3LgV7PUDa1g8YtztoGh7BiGRyfhX0kgMZ6BZkVnbiqX5pI4r5b97umysHFjHr29BSSSJnwfSpjnChFkrShcROFrGlBBnPdt7saWwS4Mbkwj6RUR801ENBeRSOtK83KqmtGN59/zG3jtyT+H9n4beCeAfmB0IoG//9Yu3P2v12AiG694EMmEi9+6+Rxu/+1jGOgzAOnLfTeAPwEe3fRX2Pa7T0Af0FH094WeNk90R7Dhxqjqbd65Y42lzeXX8GiZOM+F+EvR7lPtKpPm17Y7DO6fBEiABEiABEiABEiABEiABFafAAX66p8BV7C+CFCgr6/z5G7agEA+n8f//J//E//jf/yPRdPoP/7xj/GSl7xkVYiYpomvfOUr+NM//VOIUF9sUKCvyhEt+0Mp0JcdMR/QQgRy2UkcOf4L/OL8Q7iACw2trGg4KBYciEBfMDwPnuvBd50ZI62k+aQDN+c09JxmLx438xjKjuLypRyio5kF/c1l1dMl2qtJ82jUxeZNeWzoD8q0yyiYQYl2+VheFL6uVSzTHk/EsGlbNwY3ZTDQAcR8Q5VnXyvSvJx7fHI7tn37vXjluQ9gh/dN4P8C8PsAtgdt3T0/gktXUzh1oRPnhzMoGjqu25HFzsEctm3KIxotfTNhGMCXANwFXHb+DX527cew65aTcFO7Q02b910fJM1FnOvxNZQ2l243R8rEebMvP+9bSGA3gIMlcS6l2jlIgARIgARIgARIgARIgARIgARahgAFesscBReyTghQoK+Tg+Q22o/A1NSUSqJ/9rOfxf333z8HwI033oi7774b119//aqCOXPmDN7//vfjC1/4QtV1UKCv6hEt28Mp0JcNLSduIQKe5+HMiSP4yYnv4Zx9FgakRnTtofqbl9LmtrMwPe17HnzHgfyUKLdveSpt7k466s8rMS4XJjGUG8XYBUtJ81hZf/N6pLmssa8vr3qbS9o8FnNhlvqaizQv2po0QC+VaV+Yau7pS2PL5g5s35hAJmpD00Wah1iiPuTy7LXORPRzbHI7Nt3337F19Dj+7dXfQ1ybAP4TgLcB2A+gV5rCV5lJvp0wCeAwgM8C+DzguTF8f+BLuLLhZgy+KoF419Ild2rDbG/zjsE1kjaXX4lyYX6+1mnw7xsisK8sab6toTt5MQmQAAmQAAmQAAmQAAmQAAmQwAoSoEBfQdh8VFsQoEBvi2PmJtczAemPLinvxx57DD/96U/xyCOPQKTOZz7zGQwODq761mUt0r/9Qx/6EL7zne8sWA8F+qof0bIsgAJ9WbBy0hYicGnoLH524oc4OfEMJjBR18pElk+Xaa/Y37wkzaf7m0vK3CuJ87oeEMJFF3JjuDgxhtyQj/h4B6KFoKT4tDSXCvKLKfyODgP9fQXV2zydtlSqejppni9KyjyikubymV+mPapFsHlLB7ZuTGGwX1Pl2SVtHtpYBWmu1u5EgIKO6OggBh75AOKFrdiT+wpePHYHNN8O+kf/DoCbAEgp7D4AaQA6ACk5LuJcUtWPAvgqgJMBkSe6/wxP9LwbeiaGra+KLkmgbzgYnUmbR9aCN5+aV5p98WI3ob1CbTORfKHjQOmz+v9Tsm2wc6MkQAIkQAIkQAIkQAIkQAIksBQCFOhLocd7SWAhAQp0vhUkQAIrQkBE+uHDh1Vi/p577sHZs2IDAAr0FcG/4g+hQF9x5HzgChGYmhjDr048jCeGHsElXKrrqabpBolzo0LZdc+H77lBj3P5s+sFJdqnHEif85UYtutiKD+KiyOTMId1lTjX7KgS5dJevZY0TyZsdPUUsGFDHt1dJmJRH9mijnxR5LkOV4L002lzEedlI+L76OqIY3BTCts3x9HRoZWkebWC8A0SWS1pLssv6PDlk9cRQQR7tSjiT74HuavPhwYHN0z9v3juxF2BRJchLeX3lj6bAch3F6QjwOlSwrpU4MCLxPCr7jvxZNefwI0kkOyPYOsrY9ATjbHJbJ5Nm6c3rgFrLqXrp5Pm0tfcbGy/vLoGARHm0+XZN5EWCZAACZAACZAACZAACZAACZDAWiNAgb7WTozrbXUCFOitfkJcHwmsQwIi08fHx3Hq1Cm4rotDhw4hkWjw3/yvQy7raUsU6OvpNLkXIWDbFk6eeAo/OXE/Lnjn4aB2D3LLcpHP2zDMav3NA3EuZdq9oqNKtHtTDnxpKr4CI2+bGMqNqf7m3uU4EuMZlRif7mm+WNI8qrvo7imoT39/QUlz2w16mmeLGmw7Aj8SqVimXaR5xPOwZVMa2zclMLg1uT6kuZyZoSlpjrwO39GwLWZhT8LA3qSF7oiPXz7xJzh+/A3qdCPwsL3wr3jx2LuQcq/UdeJFfSMe6f0rnM78R/ileu/duzVsfH4U9STHtWhEJc1Vb/Mb5n6Zoa4FrPRFx0tJcxHmJ1b64ev8eXL80ylz+TmwzvfL7ZEACZAACZAACZAACZAACZDAOidAgb7OD5jbW3ECFOgrjpwPJAESIIH1T4ACff2fcTvt8OK5U/jxiftxKnsMeeRrbt1xPCXOC8WFkl0lzdXHg7TgEGHuTtrw8iuTNpfFT5gFDOVGcOW8gehIGvpUqi5pLvd2dwfSvKe3gGRS1hxBwQiS5kUz6MFdsUy770PzPGSSGrZtTmHr1iS6e6JKIocyVitpLouXfu55EedR+KaG/qiDPXEDu5OWEujl49KlF+HBBz8Cz5e4eTCS3ih2576M/dlPI+MMVcRhaT042vlWHOn8A4hELx9bXqKjc+fiMrxzeyDN+w/oSPQtvVd6KGdWaRJJ2Yssn06a11fkYdmWs+4mjs2T5v3rbofcEAmQAAmQAAmQAAmQAAmQAAm0LQEK9LY9em58mQhQoC8TWE5LAiRAAu1MgAK9nU9//ex9fPQqHj3xIJ6+9DhGMVpzY9LXvCDivGCrsuczw5fS7GVl2k1XlWgXce7bK5M2l7VcKUzh4uQYxs7ZiI11AIW4Eue1FHYmYwRp8+4C0hkbugaYtoa8EaTNJUEvo1KZds11oXkuNvYnsG0whcFtKUSjIe15haW57HFGPXuRIGVeKtOe0jzsjhvYl7SwO1GqtV7hjbHtDjz88/dhaOgVC/5WvkyQdi+h0z6JTuccdL+IqdhuZKM7kY9uh6dqvM8dqQENW16mI5pcKMXln02nzXv2tnDaXH61ykuzZ2v+qvGCRghIgZ/ppLmUaO9p5GZeSwIkQAIkQAIkQAIkQAIkQAIksFYIUKCvlZPiOtcKAQr0tXJSXCcJkAAJrCECFOhr6LC41AUEDKOIwycfw89PPIAhVE4El9+k2l3nbZU691wfcUdDVyGKtBmF7kaCEu2aj7xnYszIIjuRn3bOK0L/Ym4MF0emMHXBQ3SsA76lo1bePZGwZ6R5psNU0tt2IihaQZl2V/Yl0lx+aDp8XYdfqiEuwlzEeTIGbB1MqxLt/f3S0DuEsZrSXJY/3ddcyrS7EexOmNiTMJU0z2i1vooQ7H948mV46IcfgG1mlgREKuQPvjyKzNa5/cu7rpG0uYYNN0YR62zRtPnZstLsIs9D+k7FkoCup5vT85LmXetpc9wLCZAACZAACZAACZAACZAACZBAJQIU6HwvSCBcAhTo4fLkbCRAAiRAAgAo0PkarFUC508fxwMnvo0zhVMwYdbcRrHoKHHu2B46izFsmIwj5s4VmvMncXwHQ7lxjBWzy+YNHc/FUG4Uw5dyKAzp0Ec7akrzqO6hq1SiXRLnImgloW7ZGgqmBtOalbHzy7QH0tyD5jno641j69Y0tm5LIp4IIfm82tLc1GbFuaVhMGZjT9LE3oSBfn1hmf5KL42b6IKd6oUR3YMp98W48PSLcOEn/fCXII77bgxKssv3FmIdESXMJXHede3i71/Nl3o5LpDvFkhp9uny7OeW4yFtPmcvgOsB7C/J844258HtkwAJkAAJkAAJkAAJkAAJkECbEaBAb7MD53aXnQAF+rIj5gNIgARIoP0IUKC335mv9R2PXBnGQye/j2euPIVJTNbcjmm6SpyblouoF8GW0aRKnDcy8o6BM5NXYbp2I7ctem3BMTGUHcWlC0VYwwlEplI15+7qKqCnp4CungKiUU+Vn7ccDYatoWjMTTCXl2kvl+ZRzcfgtozqbT6wsfYzay5qtaW5E5mV5kUdPbqL3SVpvmNeX/Nqe3HjHXCUNL8GU3gJCuYBFAyppQ34HjD+jIfRXzoNS3T5YkPfQR19B3T07i31Nj+oI5pusbS5lGIv72deuwtCzdeCF8wjsKMkzUWcyyeE76uQMQmQAAmQAAmQAAmQAAmQAAmQwNokQIG+Ns+Nq25dAhTorXs2XBkJkAAJrFkCFOhr9ujabuGFfA6Pn/gpHj/zEC7jcs39W5aLQsFB0QiSxzEngi1jSaSsxuT59IOKmonTI1dhOFbNZy92wYRVwMXxcQyfNeFfTUErLl4yPZM2lTCXpHkyaaskvGlHVG9zKdMugnd6zJRp13TVAzxSKtGuwUVXd0ylzQcH00hnmmMw+yAgsoREdjMA5yhnVYtfh1/qbR4DVMpc0uZ74gb0Ovy0G0vDSfXBig9iCi9V0jxvHIDvLzwPSZ/nhzxc+bkDp3rb9DnbiiaBLS+LYtdvxTHwrCg6trdY2vxSWT9zKc1eu4hDM8fWvvfIr9i0LJef29sXBXdOAiRAAiRAAiRAAiRAAiRAAiQwlwAFOt8IEgiXAAV6uDw5GwmQAAmQAEu48x1YIwSOn/gVfnT8Ppy1TsOvUUzdcTwUCjbyhdmS3boXwYYpHT25pSWuc9EiTl+6Atur1Zl8IdiR4hQujEzh8hkL0dEORJzqEdREvNTXvKcA6Wsuw7AisKS3ua1j/uP9SET1No/If3wpz+5C811EIj62DKaUNN8yuLQ+3oJ9VaW5gqDBz0eBggbf0XBt3FRp830JEx1a7TPxYik4yV5YyQFMRV6mUuaF4gG4fn01tF0TmDrpYfyYC6dQ+RsEWhzY8uIY9v/nBAZfqkOL1WHzV+r38ERZ0lz+zBEugb6SNN9X+tkT7vScjQRIgARIgARIgARIgARIgARIYH0QoEBfH+fIXbQOAQr01jkLroQESIAE1g0BJtDXzVGuy41cGb6g+pyfHHsGeeQX3aPn+cgXbBTytiptPjM8Dx0GsHWsOxRGQ9oILl+aqnuuofwYLg7nMH7OR3SsuqjVNU+lzCVtLmXaZViOiHNNpc1tV/T43CFl2qUBuvxzzfOg+Q4i8JHu0JU0H9yaQVfX4gn3RTfSCtLcKutrbmrYGLWxL2lid8LEpmjtkvqenlDl2eUzpb0M+eIBFMwb4bhN2k0fSI5H0PuUjp5TOuK54FTcDsC+yUfqDyJIv1YDWiFwLt+9KC/NPlz3a8sL6yWwc17SvBXOvd618zoSIAESIAESIAESIAESIAESIIFVIUCBvirY+dB1TIACfR0fLrdGAiRAAqtFgAJ9tcjzuYsRyE1N4GcnHsBT5x/FKGo3ZJ4W545bZs49D57rImoCg2YKmeLS0ufT6zUSFk5fuoyiXV3e2p6HC7lRDJ83kL8QgZ6t/mzpay7iXD7S19z1oEqziziX1Lly5PNgiThXJdp9H3pJmks8fGBjUknzwcEM9HrqmFc6hFaQ5l4EKJVn9ws6OjU3KM+eMFXqvNbw9RicZB/sVC+y+k0oGM9C3jwI29lY69bqf+8DfSd07PxBDKnRGpZUpOpfA/gt+WZD849s6s6xeaXZpb85R3gEpF9AeWn2beFNzZlIgARIgARIgARIgARIgARIgATagwAFenucM3e5cgQo0FeONZ9EAiRAAm1DgAK9bY56TWzU81w8eeIRPHTs+xhyL9Rcs/Q3l8S5ZZc3AvfhOS5814FveojpDvZObK05VyMXnOgYwtSpuSJX1H3RsXBhfByXzhuwLsahGZXT3+m0OSPNpa+5jIKpoSBpcyvQ5dp8a67++3Ta3JHgOSIRD/GEhq2DGWzZmkFfX6KRbcxe2wrSXEHQIcJcProHJcyDj4F4jfrxvqarnuZSoj2nPRt5+xAK5kGY9tINZ6wQwXXfiqPvePWy+xXB3wzgsyvQ//rcvKR52a9Dcy8E75pDoB/AdFl2kefhFLMgZBIgARIgARIgARIgARIgARIggTYlQIHepgfPbS8bAQr0ZUPLiUmABEigfQlQoLfv2bfazocvnMX9J+/FqYljsLF4aW7TdFWfc8Ms63vt+/BdF57jwHc8uGM2/DEHG/ZmsHVsINTtDveN4sozWTi+B+kNPmUXMDSSxfBpA7iaqtjfXPqad/UU0d1dQEenodZj2BEUTQ1FMwLXjyhpPleci5YvSXPfUz3NRZpL2ryvN6GkuaTNE4kGxa5Kr0OtfSVHxW7gZqlEuyTObQ074paS5nsTBrr1xfuaS+/3aWleiN6AnPNcFIyDMKxdoW0rno3ghnsSSF9sMkp+EMA9APaEtqTg3MpLs58NcW5OFRC4Zl7SvIVa2fOISIAESIAESIAESIAESIAESIAE1jYBCvS1fX5cfesRoEBvvTPhikiABEhgzROgQF/zR7jmNzA1MYYfnbgPR4Z+iSks3lvctkWcOygUnTn79kWau5I69+CM23DHLPi2D3T42L1xM7pymVA5ZTMFHBsfxshwDhcv53D5lFWxv/lMX/PuoES7pMZtF0qaS+LcckrSfF6ZdinNLkODSHNJmktE3IOuRZQwF3G+cWPjJelbRpo7kSBtLtLc0LEh6swkzQdjtfuaq57myT4UY9ch5z4fefNGFA2JCIc3kj0a+rZp2Pr/xRD74RLt6U0AvglgwxLWl5tXmr12Z4MlPKwNb5ViEdOl2eVVWnrhgjaEyC2TAAmQAAmQAAmQAAmQAAmQAAnUQ4ACvR5KvIYE6idAgV4/K15JAiRAAiRQJwEK9DpB8bLQCdiWhUdPPIhHjz+IK7iy6Pyu6yGfdyC9zsuHkuYizz0f7mQgzj1jtn61t83Bwcg1SJqVS6k3uynpg/6Nscdw5p8c6Lnkgmmkr3lXd1FJ81jMhecHJdqlt3nB0JQQl97mkjafUbO+jwh81ddc9T1X0jyIiXd1xpU0l1Lt6Uy0oWW3jDSXreSj8AuaKtGejvgz0nx3onZfcyfZraS5Gd+BrCd9zQ8ibxwItcl4sk9Dz1756OjdoyHy8Qjwxw3hrn7xewH8lSooUP+4NC9pHhQu4AiLgHyhobw0e1dYE3MeEiABEiABEiABEiABEiABEiABEqhOgAKdbwcJhEuAAj1cnpyNBEiABEgAAAU6X4PVIHDy3GE8cOxfcTp/ctHH+76PfN5WH5HQ0yNImweJczfrBOK8sLDcd/bZObxw/Hokq/Qib3bvRtLCVy8+htG/n5XZM33NuwtIpgLRX7SkRLuOgpRo9yLQNH9umXaR5lKaXbxqSaqX11bfskVKtKext67ZzQAAIABJREFUZbCxBH3LSHOBYARJc4g4d7QZaS59zVPa4jXk3USX6mluJrcg570QeeMgCsYBeP7CLy00e5bpAQ09e3QlzUWezwzpK/5qAMeanXnefYMA7i+lnBebUn4ljpTE+fGQns1pZglcO680O9mQAAmQAAmQAAmQAAmQAAmQAAmQwAoToEBfYeB83LonQIG+7o+YGyQBEiCBlSdAgb7yzNv5ieMjV3D/iW/i2OWnUERxURTS41wS545TJlk9L+hx7nrwCiLObSXQq43x50zhRZP7kMk3Xu58scVJAv2rw48hew9Uyry8r7mUZZe0uUhz29FUqlwlyiVxrib1EfGClLymeprL3802JE+no6pMu3y6uutPzreUNLdKfc2lTLupYWvcxt64gd0JA/3Rxfuau/EOSIl2O7EBWf9FyJsizQ/C9TpD+9VJbyylzPdq6N5dpX/8ZwDcHtojg4k+CODP581pzSvNPhzyM9t9usS80uxb2x0I908CJEACJEACJEACJEACJEACJLDaBCjQV/sE+Pz1RoACfb2dKPdDAiRAAi1AgAK9BQ6hDZZgFAv46cn78cuTP8M4xhfdsWEEpdota7YUO0Scq3LtLjzDhSt9zidq98oePTCB59i7MDDREyrlyXQO9+YfwMBDBSXHHa9Uot3UYIg8nk6URxDIcyXNA0muyZ+1QJwHafNgDAykZsS5Hq2jzrdUeJcbFw9xh7pvta9qM7qlvuYizQs6+qIudscN7E0Y2BZf/KzcWFpJcynRnsVNKJg3omAegO30h7b+zOZAmkvKvHtXFWk+/TSpKP9mAF8L7fHBRL8B4G4AMv/RMnE+FfJz2n26gXml2cP77kW7k+X+SYAESIAESIAESIAESIAESIAEQiBAgR4CRE5BAmUEKND5OpAACZAACYROgAI9dKSccB6BJ08/gp888z0MmecXZWNZrirVbphlCWXPh+dK4tyFb3lwxiyVOq935LbkMZDsxv78jnpvqeu6E/ELePLyT6D9KqqS5kVTg+8HalmlyjVAl5++D0hPc3ilpPlcaR6P64E035pBX59EZWuM6bbota4L+e8X1fklYS5l2mUHUpp9b8KE9DWXLwtUG140OSPNc9rzgqS5eQCWvSW01WcGNfRKP/O9OjqvKSvPXusJlwG8siS5a13byN/L1v4AwBUAiwfxG5mV1wqBXfOS5qRCAiRAAiRAAiRAAiRAAiRAAiRAAi1KgAK9RQ+Gy1qzBCjQ1+zRceEkQAIk0LoEKNBb92zW+squXh7CfSf+GcdHDsNdxBY6jqfEeaFYVord95U0V+XaHR/uuAV31IZf3gi9DkCm5mAochm/3fdSRFTkO5zxrasPY+jpS9DKksPS31yXhLmkyqW3uSTNpa+5PHZer+/e3oSS5iLPE4kaaehWlOamBuSDpLlva7iuJMylTHtGL6scMA+3p8fhpPqUOM/rz1JJ87xxAKa9M5yDAdC5XUfPniBt3rmjAWlevoInANwMYCS0ZQUTSev21wEIL1gf8gLX0HTC8vrSZx8A6THPQQIkQAIkQAIkQAIkQAIkQAIkQAJrgAAF+ho4JC5xTRGgQF9Tx8XFkgAJkMDaIECBvjbOaS2tspDP4gcn/hVPnXkUOeSqLt31fBTyNnL5uYly33GUOJfwsjtmqdS5bzdXpzw/4eHBo4/jtpteia2bpa7z0sfo+CQ+89B30ZPtRDRVVCXaJWGuSrOXpLmI86BE++zzNC2CrYMZbNmawcaNNXqyt6I0d6SvuQZJmvuGjs0xG3sSpirRPhCt3ofe12Nwkr1Kmhei1yNvPRsF4wCK1p6lH0Zphq4dQWl2keYd25qU5uWroUAP7WxCnUh+haelufzsCHV2TkYCJEACJEACJEACJEACJEACJEACK0KAAn1FMPMhbUSAAr2NDptbJQESIIGVIkCBvlKk1/9zfN/Hz0/8CA8/8wNcdaVGdeUhKjwQ55a0Np8ZIs5VqXbPhztpK3nuGdXTzPUQHTlt44cPPo791/bgTb/1akT1GmnvGpPKHv/pmz/EL04MY+/GAUS7plSZdiXMZ/qaz52kqzOupPngYBqZTKz6E1pRmktZepU011TavEvzSuXZDVwTt6qfsabPSHMjdh1y9nNQMKRE+w31HFtd13RdM93TXEfHYAjSvPypxwH8GoDFuw7Utc45FzGB3jiz68qk+d7Gb+cdJEACJEACJEACJEACJEACJEACJNBqBCjQW+1EuJ61ToACfa2fINdPAiRAAi1IgAK9BQ9lDS7pzPAx3H/sXpyZOLHo6otFR5Vrt51ZMa6kufp4cLOOKtfu5cNpED153ML3HngStncFN7/s+Xj1y29aUin3x371DP7xm9+H5m3AwWu7gJ4pJc/VmFchfsvmdEmcZ6ozaUVpLqstBuXZJXEe9TTsiRuqt/mepIlolb7mfiQCJxmUZzfj25F3nqvKsxfMg/D9aChvdc91kjQPSrSnN4cszctXOAbgtQAeCWXZs5N0A3g9gHTI866n6aQ4Q3lpdukbz0ECJEACJEACJEACJEACJEACJEAC64gABfo6OkxupSUIUKC3xDFwESRAAiSwvghQoK+v81zp3WSnJnDf8W/gyIVfwoRZ9fGm6SpxblplYtzzgh7nrgevIOLchjtVvRR4I3tTStsHimds3Pf9IzDcIei6htff/FK8+PkHG5bokjwXef71bz8A23YQi2zEs67rhN89NUecp1NRJc2lVHtXd7zykltVmltSor3U19zUsDNuKWm+N2miS6v+hQYR5lKi3UpuRs55nirPnjcPwvPCscQ9uwNp3rtXQ2rjMkrz8tOS1/CtAL7QyFtXx7W7ALwKwNIKIdTxoDV2ycZ5pdkX+c7JGtsZl0sCJEACJEACJEACJEACJEACJEACCwhQoPOlIIFwCVCgh8uTs5EACZAACQCgQOdr0AwBx3Hw45PfxaNHf4RJTFadwrJcFAoOikaZGFfiPEide6YLd8yGOzG3D3oza5J7psX5zP2jNr5z71lMWFKTG9AiEbzwuQfwmze/BLFYfaloEeb3/ejnePBnv4TnB2nzjL4Th/YBhXRB/feBDSkMqjLtGejReVH00sKmg+rN7q2Z+yqsZO40biSQ5lKmvairXubS01yS5puj1c/ESXSrpLmT6kPWfQEK5gEUijfC8SRivbQha1Yp81JP89SGFZLm08u+AOAUgK8B+Pj0S7W0Pc3c/fKSKA5pujU9ze4yab5nTe+EiycBEiABEiABEiABEiABEiABEiCBhghQoDeEixeTQE0CFOg1EfECEiABEiCBRglQoDdKjNc/feEX+NEz9+Fi7lxVGI7joVCwkS/ME+dSql3kue2pUu3O6DKJ89LKrk6aOPGdKZybfHTOWrs7M3jVS56H5964D8lE5aS447p48shJfPsHP8P4ZHbO/Vs7no1dhywMbLJUb/O+fmluPW+0atJcljktzQs6OiI+dseDpPmuePUqAm6ic6ZEe84/hLzqaX4QtjOw5F8KTY/MSPPePToSfTXV/5KfOTOB9DkXYT79uVL6G0FxH4DhkB7VXyoL367pailIIKXZ95V+bg6JK6chARIgARIgARIgARIgARIgARIggTVGgAJ9jR0Yl9vyBCjQW/6IuEASIAESWHsEKNDX3pmt1orHxq/g28e/jqPDv4JfpQ+25/nIizjP2bNX+H4pcS7l2n24YxbcUQv+bBv0pre0IHFemmk0n8eFs3nkjc3Y5nXi8afuhmEvfKAk0vt7uzG4eQMG+nsQj8cwfHkUl66O4crIGFy38iKfv/8WPOt3k9jmiXUtG60szY3ZEu1wNOyd6WtuIRGpvE83nlEpcynRno88CwXjIPLmAVj21qbPbPpGPSbSXEPPnqBEe6JnhaS5fO+jXJhfXWQrIte/C2CpnQVka78GQEq4t9PYNK80ezhV/duJIPdKAiRAAiRAAiRAAiRAAiRAAiSwDglQoK/DQ+WWVpUABfqq4ufDSYAESGB9EqBAX5/nGuaubMvEd0/8C544/jMUEJQsrzSmxbnrBWXOxaD7rqP6nMufg8S5Bd8u/f0SFllNnE9ZRZw/m0fuXAEbuorwX/B8HNxxA4rfvwt3/6B6H+9GlvLrL9Jx/b+9HSObY7hu/GG1t9Uozy5rrqmcbZHmGnxJnBs6tsWm+5pb6NUrW2E3lg7Ksyd7UdBvUClz6WtuWNc2gqnitXoigp49GnpViXYd8a6aO1jyM3F2njAfaXDKpwA8tMRS7gcBvEh6CDT47LV4uZRjl6S5fKRMOwcJkAAJkAAJkAAJkAAJkAAJkAAJkMAcAhTofCFIIFwCFOjh8uRsJEACJEAC7IHOd6AGgUfOPIifPnM/RozputYLbygWHeTzNmxnNsXsO5I2d+F7PtxJW6XOPWPpkfNq4rzo2jh/IYvs+Sz60gX09Aaif2jbq/Cuf5fAucPfw3//fyZgFap/AaCel0GLRvG2dw7iN19yPb56cW8g0Fd41FTOXqmvuRLnUfTrDvbEDexOWkqgVxpeNFmS5n0oxvYgr6T5QRTNvUveXSw1XZ496Gsey9TcwdKeeWaeMB9d2nSQ1/YXAB5vQqLLVkWe3wRAX+I6WvV2KUlfXppdUuccJEACJEACJEACJEACJEACJEACJEACVQlQoPPlIIFwCVCgh8uTs5EACZAACVCg8x2oQuDcyEl879i/4PTVY1UZmaarxLlpzSa7lTQXeS7iPOcE4jy/9OR3NXEu//z0xXEULk6hM5pHV3dRlY7PFTXkpWT5tc/G5//LYfzl13bjiUcmcOGJJ4JEfJNjyw03YP8LtuEjbz6Mzx1+NfpGJZ68/KMu5VzUVdIceR1JP+hrvi9pYXfCqLhAT4/PSHMjcQ0K5rOQNw6otHkd2fZFNy2SfDplLonzaLquHTQH8vQ8YT7W3DSL3iUv1UkAPwZQ+TsIC2+Pl1Ln0vN7Gbe/DLutPaX0L59OmcvPVO1beAUJkAAJkAAJkAAJkAAJkAAJkAAJkEBAgAKdbwIJhEuAAj1cnpyNBEiABEiAAp3vwDwCRjGPb524B0+eegROlcbPtu2iUHBQKM6KaCXO1ceDVxRxbsOdal5UTy+rmjiXvz9/dQqFS2PIIIdMhwmpHC/iPGfosJ3AWO7d0403/6ci/uuXboTv+xg7cwbDhw83LNEleb5p715suO46RDQNf/Qfj6Iwvhlj40tLtC/2AtblXK1SX/O8Dt/SsDthYk/CVNI8oy1M/Pt6TJVml4+Z3Iq89WwUigdQMA/A8xNL+n2Id5aS5ns0VZ49mqxrB40/s7x/ufx5vPEpmr6jCOBpAIcBVP5eAhAFINL8EID11PNbihFMS/PrmibIG0mABEiABEiABEiABEiABEiABEig7QlQoLf9K0AAIROgQA8ZKKcjARIgARIA2AOdb8E0gQdOfQcPH/kBss5URSiu66nEeb5QJsY9T8loEee+6cIRcT5hLxnqYuL80kQWhcvjSLqTSKUsSOX4XFFHztDguoG0jagG7D5u//cmLmV24b6HB4M1+T6mrlzB8FNPwczl6lpnoqMDm/fvR/eWLUAkmP9lz7mMf3/9Jfz06EBdc9R7UV3KWfYowlz6mhd1DMZs7Ema2JswVLn2+cOP6EHSPNULOzmAnHVIpcylt7nrddS7tIrXJbqn+5kH0lyLLWm6hTfLi1AuzCVtvpLCvNp2VJkDABMAJgH1XZNeAN0AutZJr3N5NeSLANPSfGPIZ8vpSIAESIAESIAESIAESIAESIAESKBNCVCgt+nBc9vLRoACfdnQcmISIAESaF8CFOjte/bTOz98+Qn88Jl/xfD4uYowJLkt4jyXs1V5dDVEnKty7S5824M7bsMZrbe2dXXmi4nz8XwO+avjiBljiCcc2G4gzrNFDb4v6tkPKmX7wSqjuod33VbEN44/H6eH5opi17IwMTSE0TNnYExV/sJAPJ1G386d6hNNzE1nb9uYx7tedxQPPr5lyS9QXdJcnjItzQs6eiIedpek+Y4Kfc39SCRImos4T/Yh7zxHCfO8cRCOK6a3+ZHsFVkeCPOePTo0SVyHNSQ0P1+Yi6TmWBkC8jqXl2ZPrsxj+RQSIAESIAESIAESIAESIAESIAESaCcCFOjtdNrc60oQoEBfCcp8BgmQAAm0GQEK9DY78LLtTubGcO+xr+Ho+SeqQigUAnHuSn10Gb4fJM5FnEuf83Eb7ogJf2G18IbALibO81YBuZFRaMWriGo+TCcSlGov6qVnzIpzkdFR3YWuedAiPv7Pt0Xw2Qefj4kpaUhdYfg+bNOElc/DLhbVlwLimQxEnsdSKURKifP5d/Z0WfiL334SDzUp0OuW5oYW9DUv6Ig6EZUyl7T5nrgBvcIkTrIHTqpPyfO8d6MqzZ43D8K2NzV0HvMvTvWXpPkeXYnziLak6WZvdisIc0l0c6wcgemUufxkafaV484nkQAJkAAJkAAJkAAJkAAJkAAJtC0BCvS2PXpufJkIUKAvE1hOSwIkQALtTIACvf1OXxLl3znxv/DY4QdhVGnkbBiOEue21EeX4fuqx7nIc4mhu+MWnBELvjOTSW8K5GLi3PFNZEdGgcJFwIvAsEWc68gb0/bWR6SUNo9EfEQ1T33kz9PjD/6zhq/8/HnVBXpTqwZEoP/Zv38ajzxVv5iuW5rb0tdcgy+Jc1PHtXFTpc33JUx0aGKc5w4n0T1Tor2I/chLeXbjIEx7e5O7C25LDUTQuzdaSpqHZMyl1Pn8hHnlAgBLWjtvXoRA57zS7OF2ISB6EiABEiABEiABEiABEiABEiABEiCBGgQo0PmKkEC4BCjQw+XJ2UiABEiABMAe6O32Ejx68af40dHvYDx7teLWLctV5doNc1bU+o4zK86nbLijFjxjaZHzxcS5lF6fGL0MNz8Mz/JRsCRtrqFoBhJ3ur+5/FlS5pI2l3vUP58ZEbkQb/2PHr5x8nm4NJIK9ahFoL/rtYfx+LHFG0PXLc29iEqZq77meR0bozb2JU3sTpjYFF3YU95NdM6UaC9qe1RPcynPblhLixBnNpVKs+/V0X1dCNJclj5fmGdDPQpOVg+BwXml2ed2JKhnBl5DAiRAAiRAAiRAAiRAAiRAAiRAAiQQEgEK9JBAchoSKBGgQOerQAIkQAIkEDoBJtBDR9qSEw5NnsW3j30dZy4eq7g+SZoX8jYKRYkIB0MS5yLPVan2nAN3zIKXX5iAbmTDi4nzuO4hN3UVdvYSrKKjkuY5Q4NhVRbnkjbXq4hzWVNnRwxvfo2O+0d24emTPY0ss+a1O7fk8JZDZ/HExYX9xOuW5vKUYiDMRZ53+F5Qnj1hqtT5/OHGMzPS3Ihei0LxAAqmlGmXptXNj8yWQJr37tXQde10Wfwm57MqCPNck3PxtqURmO5lLqXZdy1tKt5NAiRAAiRAAiRAAiRAAiRAAiRAAiQQHgEK9PBYciYSEAIU6HwPSIAESIAEQidAgR460paa0HFs/POJu/HEMw/Bw8LUuPQ2F3Gey8+mnMvFuVd0lTh3p2bFejMbXEycJ3QPRn4URvYKijlDpc1FnptSynxB4lzS5kHqvFLiXK7v7Ixjx84O7Njeid0RD8fjEdz7yLZmll31ntc8dxgvgI3DXrS0xgamly8ESHn2gg7NjihhHnwMxMvKz8uMbiwFJ9mnSrRbsW0qZV4w5XMAvt+87O7YOi3NdXTuXELSXDz/dML8dOnP+QZY8NLwCEhp9mlpLj83hDc1ZyIBEiABEiABEiABEiABEiABEiABEgiPAAV6eCw5Ewmof3/sS9NSDhIgARIgARIIkQAFeogwW2yqB87fh4eO3I98cWHNbPkfFCLOs1lrtvC556lS7b7rwbc8OCLOxxeWD29km1XFecRHUvNgW5MoTF5GbqKgxLkkzm1HhK4vFdhV73UZWiQo065r8s8XlmqXa7q64tixowM7t3dC04IceNeVzbhh9zG898f74EmZ9JDG//3Ko7h4ZDcmtlypb0anrER7UceOuKWk+d6EgW59bqrfiybgpPpU2txKbFGyPBDnB+B5zZei79yho3dPIM47tjcpzY0KwrxQHwJetQwEts6T5vFleAanJAESIAESIAESIAESIAESIAESIAESCJUABXqoODkZCVCg8x0gARIgARIInwAFevhMV3vGZ8aewnef+RdcvnK+4lKKRRu5nA3HLYnocnHueEqaOyNSi7v5UU2cRyI+UroH380hO3EF4yNTyBV1Jc9dJbhLgry0NEmaB5/q4rxbifNO7NzRgUhkriRPjm/DLWPj+MgWG48eCyeSu3f7JD7gF3CvNgijb2hxSKWkuZRp36C7M0nzwdjcLyb4egy2kuaSNu9HXqXMDyJfPAjX62r6ILp26ujZW5LmW5uQ5sUKwlz+GcfqEJDXu7w0+7Wrsww+lQRIgARIgARIgARIgARIgARIgARIoHkCFOjNs+OdJFCJABPofC9IgARIgARCJ0CBHjrSVZtwypzAPx+/G8+c/GXFNZimi1zOgmWXSrmLOFd9zl1IkRt3zIZ71ZwOfTe1j2riXJPEue4hFjEwMX4ZVy+PI1fQkS1opay5L98UnHmmSHPpca4tIs57uhPYvqMD1+yQ2tWVRyy3Gc+95zfQ+QcfwJ2PvwCG2XzZc3mCrOdD/+ZRxP7mTjz0Oz+B3V3hSwqGpsqzS1/zlIsZab47Mbevua9FVWn26RLtefuGoKd58QBst3nZ33Wtht69Onr26MgMNijNJU0+vyS7pM45Vo+AfH+ivDR7/+othU8mARIgARIgARIgARIgARIgARIgARJYOgEK9KUz5AwkUE6AAp3vAwmQAAmQQOgEKNBDR7oqE377zDfw88M/gG0vTI5blot83oZhlkqF+34gzu2gr7k7YcG5asF3mu8UU02cS3JcEucp3cXI+DCuDI9jKgdki4HIVuXYS+Jc/qyX+puLcK9Wqr2nJ6HKtEu59lpDszqw9f4/wWvOfAI//vPj+PCPDy6plPutLz6F2/5Bx3fd/4Yz/+5jcJMTwRKkX3texHkUvqnNSHPpa57SZrn6EW2ONC+6+4Ly7MYBWM5gre1U/fue3YEwl/Ls6U0NlKqXfuXzhflcz9/0mnjjEghsmyfNY0uYi7eSAAmQAAmQAAmQAAmQAAmQAAmQAAm0FAEK9JY6Di5mHRCgQF8Hh8gtkAAJkECrEVgPAl3S05Pjozj65GM4feKI+rOMaDSKrTt2Yd+BQ9i5+3roerTV8C95Pb+4+jC+f/SbmBwbWTCX43hKnBeKgShXrtp1VJ9z+bM7ZcMZteAbpUR6E6upJs6jM+Lcw9jkZVy6NIbxCQ95o4I4j/iqRLskzqXEezVx3ivifEcntm+vLc5ntuLp6Hvk7dj7+Aa8YuB38dnbBvF3P93bsESX5PmtLzyFd37jGH5y8os4+mwHYzd9QrGT8uySON8at7E3bmB3wkB/tKyveSQCO9k7I84Nb5cqzy7S3LCvaYJ6cEtvSZhLifbUQJ1J81xJmJ8uE+dLq9bf9Pp5YxkBOT5Jme8r/Wz+tSBWEiABEiABEiABEiABEiABEiABEiCBFidAgd7iB8TlrTkCFOhr7si4YBIgARJofQJrWaCLOD93+hh+8K1/wtXLFxeFHU8kcdNLb8bzX/JvEYvFW/9gaqxwqHAe33zmazh/7sSCKz3PV+I8l5/ts+07s+Lcyzuqx7lXKJO8DRKpJs7juqdKtSc1H5P5EQxfnMDImIWCIYZQ5Lj8CBLZkjLXSqXapXV5NXHe1xuI8/+fvTsBk6uq8///qVvVXVW9Jb1kJaSTQEhCyAKEgAjjiqjjj5lhBhDF7Q/KiMrI6CDiAi4/5aeDjqI4qOMgiCDrwLggIKPMuA2rIDuE7N1ZOulOV3d1bff+n3OrutPd6b1vV9269b7P0wPSt87y+t5k6qlPnXMWLZpEcD5oPvEdGzT3gc/pmK7bdHzdR3XvP8zT/310rRK9E1vWW1eT0T9ueFp/8y9b9XznpXq46ePaddzXlJj9WzWFbB1Z3aejon1aVD30XPNsbPbB0DzU6gbmvX3HKJlePknt/O3GyKwwz/9YijdPIDTvHiEwHzrMKY2FF3kgMGvYKvMmD9qkCQQQQAABBBBAAAEEEEAAAQQQ8L0AAbrvS8QAy0yAAL3MCsZwEUAAgXIQKNcAPZ3q03333OKuOjdB+kSv2Y0t+suz3qOFhy+d6Et8d9+dL/9Yjz/zP9IIC8d7ejNKdKdlF0gc94zzrBzbkZ3MKbcvrdyBwor0KcxsrODcbNUetRx1JzvV1rZf7buS6kuPHJybM87Nz1jBeXNTTIsPr5tycN4/PStTq4W//qROf/xUHZ78tqTL1XGepVvWLdOtf1qizu6Rv1ARi+b018du1QUvvKA5/26+bPApdUT/ST894s+Kb/ysVjS0y5xrbk5x77+y0Vn50DzeqLR1WH579pQJzldPQVsKR0IDgbnZoj3aOM727AdGCMynXu4pjZkXjSFw+KDQ3Kw2n9h3OCBFAAEEEEAAAQQQQAABBBBAAIEACRCgB6iYTMUXAgTovigDg0AAAQSCJVCOAXqqL6k7b7pO2zcfuvp6ItWJ19TqrX/7Hi076uiJ3O6be/67/Vd66Nlfqs8cIj7sSiazSiTSyubyYa4bnLs/tpy07W7Vnuuc+tLj0YJzs9o8HrFVFXKUTPdox44Obd+ZUDrbH5ybfePzg7VCJjQ327WPEZw7UktzTIsX1+uww2o9sz/lgUv0xt+eq/y3Du6R9EFJ7bIPD6n9bXFtaq3XtqpaJZ2wjsh1q3VXQovu7VHkGTP4+ZKulvR2MwvtPfrnqv3Lj+X3xDdnyEfrlTVbtMcala6aX1hpvlo9qWPkOJNPSMPVhdB8uaXGo8KqnjVGaN41QmA+9Y0FPPOmoYKAObFg8NbsrcgggAACCCCAAAIIIIAAAggggEBg/E9mAAAgAElEQVSlCxCgV/oTwPy9FiBA91qU9hBAAAEEVG4Bei6X1S//42Y9/cQfp1W9mtp6nfXeD2vu/MOm1U4xXvxC4ln94rk7tHfHodvUp1I5NzhPZwrL0W3bPePcDc5ztnL7Mu527VO9RgzOQ47ManPzEwlJ6Wxa23fu0eatB5TNhfJbsQ/aFcBs0+4G56Gxg/M5LXEtXlynhQu9C87NvGd1zde7b/yWmjsWD2IwZ8b/u6RrJG0bhadR0kWSPiJp3sA9Tt1uJd/5QaUXdbkrzTPVLflV5snV7tnmOXvy449ETWhuDWzRXl0/SmjeKWnw+eWbCt8JmGqBeZ33ArOHbc1uHiMuBBBAAAEEEEAAAQQQQAABBBBAoCBAgM6jgIC3AgTo3nrSGgIIIICAVHYButmy/ad3/NANh6d7LT1ylf7qHe/37ZnoPXZCd7x4k1587k+HTDWTMcF5Rn2pwnLjwcG54+SD8z2pgdXfk7UaKTg3Z5abFec1EVtmfbltzqDfvkubtnYpmzXnmw8Nzvu3aTevG22r9pBZcd4SV2trnRYsmHzwPN68TAx97ONn6Ix7Pj3KreY5Ml9MeFHSZkm9ksze2maLf7NcODLi6xJn3K49p25VjznXPLVG2ZxJTSd3ReIhNa4Iu6vMzfbskZGmv3+EwHziJxZMbkDcPXUB890Ms9K8f7X5yI/N1NvnlQgggAACCCCAAAIIIIAAAgggEBgBAvTAlJKJ+ESAAN0nhWAYCCCAQJAEymkFutm6/Zbrv6HdO7Z7U4JwSGe+/QM6YuUab9rzsJV7d96j3z39gJzeoQdY53K2Ej0Z9fb/d8fJrzjP5oN0s027Cc6d7NRS1tGCc7NNe03YlgmkbVva3r5Xm7Z0Kp3ODgnOze/dFedhE7KPEpxLbjtz5pgV5/VasKDGQ7l8U/3rt8O5ap155+d09DNv8LSPriOTeu6vHeUmuUN7dV3/9uxhd8W5CdGHXPtGCMw9HTmNeSKwUNKyQT8LPGmVRhBAAAEEEEAAAQQQQAABBBBAoAIECNAroMhMsagCBOhF5aYzBBBAoDIEyilAf/m5p3THLdcp5OEZz0uOPlp/e/aFssLmsOLSX493PaL7nv0PJXaZJPXg5TiOG5ybVefu5TjuGed2Jh+w57pNcJ6Wk5rayvyRgvOIVVhxHs63aedCatuzX5u37ldPsi8fUhe2ajerz8Phwvnm4wTnc+fmg/P582cuOO+Xq+1p0nuv/1e17F3iaXH7Zjt6+h19Ss0a/4sK1Q0hNS43gXk+NA9HB4XmHcMCc7M9O5f/BMxJD4MD8/n+GyIjQgABBBBAAAEEEEAAAQQQQACB8hAgQC+POjHK8hEgQC+fWjFSBBBAoGwEyilAv+Pu72rTI096auvMiuiD779C9bNKe1Bxe6ZNd73wY+186eVD5tfbm1F3d1p2Iat1sll31bnZMd3uybpnnNu9U/tWwUjBeZVlzjfPh+fmyuVC2rsvoVe2dehAd09hxXl+mKGQCc0nFpzPm1fjnnFu/unlNcpp4W4X83Yt17tv+LZqeie/xfpYY8zEHT3zjpR65o78hYXorPxKc7NFu/mn1b+ltzl6ffAZ5mbXeC7/CSwaFpjP898QGRECCCCAAAIIIIAAAggggAACCJSnAAF6edaNUftXgADdv7VhZAgggEDZCpRLgJ5O9enqf79ckR1pT62z4Zz+7j0XafnS0mzjbsvWHVt/rCee/q2s9NAouK8v6wbn2Vw+Oc+vOM/kg/O+nHJ708p1D93ifaI4IwXn1WETnNuKWvn+stmQOg+ktGXbHnV0HlCosNrc/M6ca+5u1W7lzz4f8YzzwlbqJjBvba2XWXnu5TVWcN7fz7z2QoCenPkAPdZk5c8zP8pyzzQPmU0N9gwLzLd4KUBbngkcPiwwn+tZyzSEAAIIIIAAAggggAACCCCAAAIIDBEgQOeBQMBbAQJ0bz1pDQEEEEBAUrkE6IkDnfrqNf+kur6o53VbcdZrdcbav/O83fEafKjjQf3Xsz9TtiM55NZ0OqfuRFrpdH51swnOzapzx3bkZGx3xbk563wq16AMfODl0bCtmoitqlAhOM+E1NNra9P2Xdq7d//ANu3mBSY4D1u2rAkE52aLdrNVeymCc6UtqSespp2teu8v/kX1Pd4mov0r0O2jNRCYm5XmIbPCfNOgn61TqRKvmXGBxcMC8zkz3iMdIIAAAggggAACCCCAAAIIIIAAAq4AAToPAgLeChCge+tJawgggAACZRSgv3zgef37P1+lWU6t53XrfuNcff41n/W83dEafCn1gu5+7hZ1bm4fcksmayuRSKuvr7Adu227W7U7Odv9yXVklO2Y2gr8kYJzs0V7TSSnSGEpdzZjKZWy9Mr2Nu3a1SHbObg9uRWy3TPOTYBubjdbt5uV5wevUP5MdEkLFtS6W7XPmVP8FefqDctJhOX0RLSoKq21oag2/PQahduP8bS+mcMcJW+11XBkeGhgvs3TbmjMK4HWQYH5UkkE5l7J0g4CCCCAAAIIIIAAAggggAACCExSgAB9kmDcjsA4AgToPCIIIIAAAp4LlMsK9J/t+rV+/S/f19yIt1txG9AnV2Z04zuv89x2eIMJJXT7ph/ppWeeVGjQkeU521FPIq2e3sJ27IOCc9OGCc2ze1Lu1u2TvYYH5yb4NsF5bdiWFcovLjfBeSZtaWv7brXv2qdM5mBIb1abm5/+LdpH2qq9PzhfuDAfnLe0eBecT2SbduVC7mpzJxGRk7K0OpbU6nifllWnJDusqvu/qsiTb50s3dj3nyjpdElDvwPhbR+0NnWBJcMC85apN8UrEUAAAQQQQAABBBBAAAEEEEAAAS8FCNC91KQtBGSOHh1p/Rg0CCCAAAIITF2gXAL0f3vmP/XH7/ybls9eNPXJjvDKvlRav23t0r0f+omn7Q5v7Od77tb/PH2fwl0HU3Dz/9Z7ejLqThS2Y7cd2bmsnGw+Xc91ZZTdnZKTnXxyPvwdg1k57gbnEdtdKW5+nzHBeSqstr171b6rQ8m+voFhDw3Ox15xboJzc8Z5c3PMM8MJBed9lrvS3Kw4nx2ydXS8T0dHk2qJZOWELGVr5ihT06LwC6/X7B9cJNkTanVic/gLSSsndit3FUHArCpfVvgx/95chD7pAgEEEEAAAQQQQAABBBBAAAEEEJiCAAH6FNB4CQJjCBCg83gggAACCHguUC4B+vcfvkf3/es/64SFaz012N2xX79dldDvPnK3p+32N/ZY78O699m7lNzeOaT93l4TnKdlm13SHSe/VXt/cN6ddVecO6mDW6hPdHDDg/Ow5ShutmoP59sy/eVXnIfV0dWlHe17lEj0uL8zW7Kb+8OFe8fbqv2ww8yK8xIE52aludmmPRlWa3VaR8f6tCqWVHXIUa661g3Ns+YnPEuJ3g1K7t+oJTcfrYat1kQZx77PhLNvluT9aQLejK8SWukPy80/TWDeVAmTZo4IIIAAAggggAACCCCAAAIIIBAEAQL0IFSROfhJgADdT9VgLAgggEBABMolQP/ZI3/U17/4dr1u5ZtUXVXlmf7/Pv6MMm+s0X989KeetWka2qVduv2FG9X+7KYh7ZrzzU1wns3a7pbsTi7rhufm3+1eE5ynZfcO2t99gqMaHpxHCsG5Cc/NZdshd5t2E5539/RqW9tudXZ1ub8z27q7wbmVv3e84HzRojo3OG9qik5wdOPfNu7a8IxV2KY9LCdjaU08qVWxwjbtkhuau8F5vFnp7EIlkserO7lB2Vw+WZ29KayVd0ZlFRb7jz+iUe4wA31DYaXzlBvhhZMSMObDA/PGSbXAzQgggAACCCCAAAIIIIAAAggggIBvBAjQfVMKBhIQAQL0gBSSaSCAAAJ+EiiXAP2lF3fofR86Vkc0nqDVR5klp9O/zPbtN//sfr37Iyt12d//YvoNmvPKldUdbTfriad/p0jPwVg4nc4pkUgrlc6H1E52UHDel1Nub1q57sIZ6JMYyfDgvKqw2jxq5bd9z+XywXkuaymVSmtre7v27N3v/s5s625NMjg3W7U3NhYxOO8NyzHnm/dE1GRlB7Zpb4rkZEdiheB8juyqGvWkjlGi93gl+jaMKLjgkYiWPFCt0OR3xD/Y3jGSTjJ4kygSt05OwNgOD8xnT64J7kYAAQQQQAABBBBAAAEEEEAAAQT8KkCA7tfKMK5yFSBAL9fKMW4EEEDAxwLlEqB37rpNf33BZdr0WELnn/t/VBOf/nnbv/nD4/rD86/o+q8eqbed89C0q/Sb7gf1q2f+U057aqAts9I8kcgo2ZcPx51czg3PHduRk7GVNcF55+SXRQ8PzqtNcB6x3W3MzZXNhpTNhJXLhtzzzl/ZsUPtu/a6vzPBuVltbsJzc4234vzww+vcM85nz/YmOB93tbk5q9xs0W5+UmEtqU6527SvjiUVDknZeOPAinPbqXNXmieSG9SXHvuLFVW9IR3xu2o1PRJ2V/xP6jKDNuH5RknhSb2Sm8cTMJ6Dzy83/z5rvBfxewQQQAABBBBAAAEEEEAAAQQQQKA8BQjQy7NujNq/AgTo/q0NI0MAAQTKVqBcAvSOLZ/X2Zf9Qr/92dNatXi+zj7jDYqEp55kbtq6Uz+89eeafeRy3XxVTK/5y4enXMOX7Jd013M36cCLuwbasG3HXXHe01sIzm1bTiaTD85zjnIdaWU70pPuc3hwHg3bqo3kFCmk0tmspUzKcrdsNyGxWXHetmuvcrmcrJDtbtU+0eDcbNO+eHFd8YLzlOWuNDfheSgnrYn36ehY0j3n3AlXDYTmueoGpbKL3dXm3X0blMs1jOoYzki1HWHNjYTVkLAUq7OklyX9j6SJ8lcXVp2vKHzbYNJV4wVDBCIjBOajlxA8BBBAAAEEEEAAAQQQQAABBBBAIFACBOiBKieT8YEAAboPisAQEEAAgaAJlE2A/vKl+v/++VH94cHt2v3CC/qLk9brza87aUoh+subd+jGO+6VXR1V64YN+sE/7dfJpz866dJ2qUu3b7tJm57+s6yDi87dFefmnHP3sm33jHMnl9+63YTm2d2Dbp5gr0OC85CjuJVfcW5WZLvtZiyl05YcE5xLat+7Vzvb9qgvnZZl2TJnopuzzs013opzE5ybFeezZpnkePrXuCvOeyL51ea9YTVHslpdWG0+K5xTLtowEJw7VpUSfevdLdp7kutGHVjIlmp3W2rKhTW7L6x4LKRwbNgokpKelvSMpL5RmjJBrwnNj5VUM32Him2haoTAvL5iNZg4AggggAACCCCAAAIIIIAAAghUuAABeoU/AEzfcwECdM9JaRABBBBAoFwC9K4tV+iD1/xGj/2pStsefVS9+/dr5ZGtOvv/vEF1tfEJFdJ2HP3+kaf08wd/r0wmq0Xr16uptVXf+eB2nXz6IxNqo/+me/bfqd8+c7+q9x4MZnt788G5bbLyYcG52aY9uyclJzu5vcMHB+cmAI+7K85tNwQ3LWXTljLpsLtNu7n2dXZpW9tu9fT2utu0m59QYYjjBecmNDc/DQ1FCM6zZpv2SP5887SlI6L5bdrNinOFLGVq5ihb06JsbLZydr26kye427SnMoePWqeaPZYauvLBeU21peqGcaP7PGJCUqekLvcQe6mxsIW4WRXNWeeT+nPh3mwen+FbstdNvhlegQACCCCAAAIIIIAAAggggAACCARRgAA9iFVlTqUUIEAvpT59I4AAAgEVKJcAPb3nR/rU97+p+/64UD1792rb448r3durWLRap2xcq5M3rFFd7cjLhE1wvmnzDv3n/f+jtt0dbiWbly7VgtWr1TQ7p399/wGt+guzp/f41yOZh/WzZ29X9pXugZtTqZy6u9PKZG2ZJNtdcZ7Nub/PdWfzwXkqvwJ9otfg4NycWW5Wm9eE822Y32UKwXl/e92JHm1ra1fngUQ+OA/nQ/b+y7QRGnLwd2jg90uWNKi1tU719dMPzseNrJPhfGieCMss8F4TT2p1NKlF1Rnlqmvd1eYmOLfDMfVllrmheSJ5nHJ27Yh08Q5LNXtCasqGVRe2FG2yZJmGuYonEC0E5uYI+v7gfORyFW9M9IQAAggggAACCCCAAAIIIIAAAgj4VIAA3aeFYVhlK0CAXralY+AIIICAfwXKJUDPHujQv912qq79z6NczK62NrX9+c9uiN5/zWqo0+KF8zR7Vp0aZzVoR/tu7d3XpZ3te5XJ5s8iN1fLsmWav2qVrEhEq4/s1L+cvVxzN35vzCLt1E7d/sqPtPuZzQoVmspkTHCeUSqdKwTnOTmFfuxeE5ynZffmg/SJXoODc3NeuQnNzapzc5mV7WardrPivP9KpdLasmOnOvZ3Khx23PB88DV+cF6v+nqzx/b0rjGDc3eVd2Gb9r6wWiJZrYkltSqWVEPYHtiiPRtvdgdhtmjvTm5Qb9/qEQcV6wzJXW3eHVa9ZSnWGFJV3bjR/fQmyKsPCsRGCMzZ4p4nBAEEEEAAAQQQQAABBBBAAAEEEJiQAAH6hJi4CYEJCxCgT5iKGxFAAAEEJipQLgF63z5Hz/xmlS6+/Qh19+QD32Rnp3Y+9ZR69u2b0HTD1dWav3Klu217yMrvzf3eN7+sdx3zXbWc8qoR20grrdv23qynnv6DqjrzIW0uZ7vBebIvn6Sb0NysOjcLvJ1Uzg3OzcrzyVyDg3NzXnlNJKeYld+X3QTnJjQ34Xn/ZduOXtm+Q7v37pUJ2g8JznXwzPP8aw6uOF+61Kw4r1dd3QwH52lLMmebmxXnWUvL3W3aTXDeJzsSU6Z2jjLxFtlVNcrajeruPcENz9OZBYfQVXeH3HPNTXA+KxRWrFGKNlpmt3eumRYwJySYleWDV5hP7NSEmR4Z7SOAAAIIIIAAAggggAACCCCAAAJlJ0CAXnYlY8A+FyBA93mBGB4CCCBQjgLlFKBv/vZn9OOan+vu/148QG3ncjrQ1qaOzZvV05Hfnn34ZYLzxkWL1HLEEaquObhUdnZDWtec8ZLmLvqz5p906PblD/Y9oAeeuUfhbYWg3HHcrdp7ekcIzjO2snvTMmedT+YaHJxXh/PbtFcXgvNcLuRu1Z7LDkqJHWlre7vad+1WSFlZhXv7+7TGCM6XLcsH57W1Mxycm8Dc/YmoKuRoXTypVdGkDqvOKBtvHFhxbg4YT6aXu6F5ovd42Y7ZC/zgVdUbUs1uS7W7Q6pPhhVrCinaGFIkzmrzyTxjk77X/BEZHpibVedcCCCAAAIIIIAAAggggAACCCCAAALTFiBAnzYhDSAwRIAAnQcCAQQQQMBzgXIJ0NMHHP353L2qP3+jPvjTFdqz79BEL5dOqy+RUDaVUravT9G6OlXFYqqurR1YcT4Y8CN/85zedtsl0uXna/7JBw/Ofk7P6a4Xf6zeZ/YO3N7Tk3HDc7Mm3Mnlt2p3bMf9ye1NKdsx9eA8GrZVG8kpUsiF3eA8FZb558DlSO17O7SzvV25XGqSwfksLVlSr5qa6R0OPmZsbcZqVpubrdrTluZUZXVMtFfHxFOqqbIKofkc5arr3Sl1J09yt2lPplYMeaYjfWZ79nxwXtdhKdZkuaF5dDahued/+PsbNOeVDw/Mh36XYca6pmEEEEAAAQQQQAABBBBAAAEEEECg0gQI0Cut4sx3pgUI0GdamPYRQACBChQolwDdzkhtf5HRYc5deuhTl+iffnSc+lIHzwKfbOlec1y7vtRsyb70Ien+kBpODmu/9uvW9h9p89PPKJLIB7bJZNYNznNuWG7LyWTc0Nxc2Y60srtTk+p68IrzWDin2oitcCEbzmYtZVKWbHtoWLyvs0s7du5UKpNUKJTvu/8aa8X5EUfMclecz2hw3mflQ/OesGSHtCLa527TviKWUi7aoEzNHGVqmuVYVcrk5qi7d6MSfccrk50zMIdwRm5gbrZnr2uzVFUfclebxxotWYduDDApb24eQaBu2HbsJjzHmUcFAQQQQAABBBBAAAEEEEAAAQQQKIoAAXpRmOmkggQI0Cuo2EwVAQQQKJZAuQTo6pESJ9uqe9KS887L9R9/dbOuuv2YKYXor9/Qps8vb1P9Rx5StrNVzr3Sz068U797+gFF2/LhdSqVc4PzTNZ2DyE3Z5w7Odv9Xa7TBOdpObmhYfZYNRsIzkOOu027Cc77Y3Jztnk6Zclxhgbn3T292rZjp3qTXQoNW4A9VnB+5JH54Dwen8EV59350NxJhhUN2VobT2p1vE/zqrLK1MxVtqZF2dhsl6Q3vUqJ3g1ucO44+S89hOx8aG7ONa/baSlcpYHV5tX1rDb39M+/WfQ/+PxyE5hPfxd/T4dIYwgggAACCCCAAAIIIIAAAggggEClCBCgV0qlmWexBAjQiyVNPwgggEAFCZRNgL5Lyp0shTfl01fng+/Xo2+7R5++8zi17YlPqGKRsK3z3/qizo+kFL3sl1L7cvd1N373+3ph7mPuv2cythucp9I5yXZkZzMHg/PurLvi3Enng/TxLjdeL2TsVshRPGKrNpx/rQnU88H5oavo+1JpbduxXV2J/QMhe39f4wXnZqv2WGyGgvOMVdimPSwna2leVUZrYkkdHetTNBpXptasNm+RE47KUUQHel+lRPI49aWPHKAyq8xNcF7fZsnKyN2aPVpYbR6a+oYC45Wisn7fMEJgPr1HorL8mC0CCCCAAAIIIIAAAggggAACCCAwgwIE6DOIS9MVKUCAXpFlZ9IIIIDAzAqUU4Cu10h6vuBhljC/6Rr1fPgzuqd7jn744BFq21MzIpYJzl97XLsuPvE5td77Gum666VE88C9P7ziW3p+3dNKdKfVm8y66ba74jybc++xe7PK7knL7s3/7/Gu4cG5WW0eHxScZ9KWMulD02I752jrzq3q2H/w7PX+vsYKzpcvn+2ecR6NTj2BHnPNd6852zwspyefwq6M9Wl1rE/Lo32Fs81blI3nPdO5Bflt2nuPV9ZudP9bvMNszx5yt2c3Z5yH42Z79vw27ZEaVpuP9zyN+/tZIwTmU38Uxu2OGxBAAAEEEEAAAQQQQAABBBBAAAEEpi5AgD51O16JwEgCBOg8FwgggAACnguUTYC+T9KbJT08jKB5q3TWZ+SceJf2LUrr+fQs7e6Jqa27RivmdGlhtFfL0j2qfnql9JMvS4+/7RDDf73063pk2RPuf3eD80zW/XcnlXO3as8l8v97vGtwcB6xHNVEcopZ+SXo5tj0TCrsrjoffpljzXfsalP77jY5/UvWCzeNFZwfddRsd6v2GQnOzTnsJjQ355unLMUtW+tivTo6nlJLzFKmdq4y8RbZVfkvLfSk1hS2aT/O/d+xztDBM817QjJL6WNNlhuaRxsJzcd7lsb8vdkZf/iW7Ic+VtPqghcjgAACCCCAAAIIIIAAAggggAACCMyMAAH6zLjSauUKEKBXbu2ZOQIIIDBjAmUToKckvUvSbaNQmBXpSx6XjrlfMqF603Zp21pp50rpT2+VEk0jvjBRm9DVH/1/2rpgkxuem/zaydruivNcZ2ZC7oOD8ypzvnnYVnV/cG7L3aY9lx05ON/VsccNzjPZoX2NFpyHQiEtXz5LS5Y0qLp66qnpqBG2OYvdhOaJsGSHtCCS1pqaPh0dTSpSO3tgxblkyXZi6u49SYnk8erLLFF1d8g907y23VL0QL6Hqrr8avNok6VwdEKc3DRcwCzkHx6Y8x0EnhMEEEAAAQQQQAABBBBAAAEEEECgLAUI0MuybAzaxwIE6D4uDkNDAAEEylWgbAJ0A/xFSZ/xVvqV1k26+sL/q554Qo7juGec5/ZNPjivNsF5JKeqQrCZy4VktmofOTh3tP9Al3a271Ay1TdkQmMF52bFudmqvapqBoLzQmjuJPN7f5tzzVfHkloWz+VXm9e0KFdd7/4ulV2k7t4TlejbIKu73j3TvK7dUmx/fvKhyMHV5tUNJL2TfmJNYL5s2M+kG+EFCCCAAAIIIIAAAggggAACCCCAAAJ+FCBA92NVGFM5CxCgl3P1GDsCCCDgU4GyCtAfkXSapE7vMH/x+nt029t+rExHStk9Zpn7+NfgFeexQnAeLuTE2awJzsOyc4cGxyE56unp1ba2bUr09gzpyPzOMnu5D1whs+u5LCuk/uA8EvE4OM+abdrzq82djKUay9b6mqS72ryxNq5MTT44d6z82eeJ1LHuNu2pznXumeZmpXnN3oNjqp6V357dbNVeeMn4mNwhmc0RBgfmZrU5FwIIIIAAAggggAACCCCAAAIIIIBAIAUI0ANZViZVQgEC9BLi0zUCCCAQVIGyCtDNwvAPSLrem2okart11bs+q02hF+TkBofXI7c/ODg355vXRGz1x8fmbPN02pJjzg4fdplwPJNOa+uObdrf3TXkt6MF5+Gw2ao9v+J8qsH5qGu/k+Zs87Ccnoi7Zf3CqozWxpM6Ot4n1c5RprZFuag5aFvKOXXuNu09BzaoasfhA1u0908iHDWBeT44N9u1c01AoHlYYL5kAq/hFgQQQAABBBBAAAEEEEAAAQQQQACBQAgQoAeijEzCRwIE6D4qBkNBAAEEgiJQVgG6QX9K0psl7Zx+BX5y0g26e+1P5JgUeYyrPzgPhRw3NDdnnPdfmYyljDk33Bk5OJftaMvOrdqzr2NID6MH55aOOip/xrkJ0adyjfgqM4nuwmrzVH6bdrNF+zHxPi2uDQ9s0+4UDio3Z5onejbK3rpR8bZa1e8YuvrdnGnunm3eGFJo6gvjpzK98ntNy7DAvLX8psCIEUAAAQQQQAABBBBAAAEEEEAAAQS8ESBA98aRVhDoFyBA51lAAAEEEPBcoOwCdCPwU0nnSOqdOsdjrX/Ut173VSWrR2+kPzg3W6ub4LxmUHCeTlnuVu0jXe455o60fddO7dzdPuSW0YJzs8q8f6t2s237VK4RX2VWxScikllxngupLmxrfbzX3V/9k14AACAASURBVKa9vmG2MjVzlI2bJdH5qzt5grI7N8p65RjN2jo0GY/UFFabN1mKxKYywgp5zZxhgfniCpk300QAAQQQQAABBBBAAAEEEEAAAQQQGFeAAH1cIm5AYFICBOiT4uJmBBBAAIGJCJRlgG6S7R9IunhqIfojS36v77z2a+qtHnoOeb9Xf3AethzVRnKKWfkV6o4jZdLjB+e7O/Zo266dyuVyAyUYLTivqrLcrdqXLq1XKORhcN5jtmmPyOnNh/yLqtLuNu2ram3Z9fmzze1Ijfu7rN2g1K5Xy9m8UTUvLpSVPfjkmNXlsWbLXWkenT218U3kOSzre+YOC8wPL+vZMHgEEEAAAQQQQAABBBBAAAEEEEAAgRkUIECfQVyarkgBAvSKLDuTRgABBGZWoCwDdENiMu2HJL1b0taJGeWsrP5j/a26+9hblQmnD3lRf3BeZdmqjdiqLgTntgnOU2GZc86HXyYYN7GyWXG+v6tTW9t3KJVODdw2VnCeX3HeoKnk5iNG2blQfpt2E56n82M9Jp7UmlhShzXUKGPON68x+4nnf5c9cKSy216l6ic3ykpWD5laVX1+tXms0ZI19FcTww7yXfOGBeaLgjxZ5oYAAggggAACCCCAAAIIIIAAAggg4KUAAbqXmrSFgPls3jFr37gQQAABBBDwTqBsA/R+gm5J10u6WtKWkV1McP5o6x91y8br1TZrxyE39Qfn1eF8cF5l0nBJdk5Kp8PKZccIziUlehLasnO7epIHt4MfLTivrg4PnHE+lSqOGJz35bdpdxJhyQmpIZzTunhSq2vSqmlodrdpz1XXu91ZGSnTdrKsZ05SaOeKIUOwqg6uNq+uZ7X5AM78YYH5YVOpHK9BAAEEEEAAAQQQQAABBBBAAAEEEEBAIkDnKUDAWwECdG89aQ0BXwkkk0m1t7dr06ZNev7559XZ2amnnnpK+/btk23bevHFF7VlyyjpoKQVK1aotbXVndPChQu1cuVKtbS06KijjtLSpUvV3NyseDzuqzkzGH8IlH2A3s9oMu/dkp6QtEO649qbtLl5k/bW7daOxq3KhDOHgPcH5zE3OM8pXMiMc7mQu+Lc/HP45Qbjhf+YTqW1eec2dXZ3Ddw2WnAejYbdrdqXLMkH2ZO9RoyzzWpzc7Z5X36b9sVVKa2r6dNRDRFla+cqW9Mix4q4W7KHulvkPP9q6ZWNspNmFfrBy2zNHmvKb9MeGvlY98kOt7zvXzAoMF8qicC8vOvJ6BFAAAEEEEAAAQQQQAABBBBAAAEfCRCg+6gYDCUQAgTogSgjk0AgL9DT06OHH35Y9913n+699149/vjjM05z7LHH6lWvepVOP/10bdy4UfPmzZvymcszPlg6KJpAYAL0YWLnXvjWUQ37g/N4JOeuOO8PxLNZS5mUJdseOzi3c4627NymPfv3DvQxVnButmpvbfUoODfbyHeH89u0F1bGm7PN18R6Nb+xUenaOcpFZytkS5FkSKEdq+S8fLIybRvMRvMD4w3HClu0N1kqHIVetGfOdx3FJK2StFLSUeZbSL4bIQNCAAEEEEAAAQQQQAABBBBAAAEEEAiIAAF6QArJNHwjQIDum1IwEASmJnDgwAH9/Oc/109+8hP96le/Une32Xu6dNeJJ56oM888U2effba7ej00lYOYSzd8evZIoJIC9PzG7I5qC1u19xOas83TKUuOM3Zwbs5d396+Uzv3tA/o51ekO4Oy6ZAbU8diEXer9sWLJx+cj7javDecX23eE3H7nu1u096rlXVSfFbhbPNQVJG+kKoSYdkvv1qZtpOU61w25EmJNVvu2eZmtXlFX82FwNwE5+anrqI1mDwCCCCAAAIIIIAAAggggAACCCCAQJEECNCLBE03FSNAgF4xpWaiQRJwHEevvPKKvvnNb+rGG290t2T343Xuuefq4x//uNavXy/LOvS8Zz+OmTF5I1AJAboJzk3IXROxVRO2B+AyabPiPGzi70Muc/9AxOxIuzv2aFv7DuXs/OtHC87j8Yi7VfvixZNPZA+JtM1KeBOam63a0/k/l63VaTc4X95Yq4zZpj3e5K40r+oJKbxvntLbTXB+gpzU7IE5VdWGFG3Kb9Mejnrz3JRlK4cXwvL+1eb8VVeWZWTQCCCAAAIIIIAAAggggAACCCCAQDkLEKCXc/UYux8FCND9WBXGhMAYAps3b9bnP/953X777SVfbT7RQr373e+W+X/gS5YsmehLuK/MBYIcoJtgPBwyK85zioUPxuRmtXkmPfJh38OD8/1dndrStl3pTNqt9FjBudmq/fDDPQjO05acAxF3m3YVtpM3ofkxdTnNnd2oTO0cWdlaVfWa4FzK7j1GmZ0nK7Pr2IGn0Zxl3r/avLqhglebm23Z+wNz/lor87+tGD4CCCCAAAIIIIAAAggggAACCCBQ/gIE6OVfQ2bgLwECdH/Vg9EgMKpAKpXS97//fX32s5/17YrzscrX1NSkr33ta3rnO9+pSCS/XTRXcAWCGqCf9/dvUW0kp6hV2LjdkdLpsLKFldxDK2q2YR+0C7sjJXoT2rxzu3qTve6towXnNTVV7lbtixZ5EJwnIvlt2pP5cL8pktO6WK9WNlarun6OnHCLIr1hVSckx65SZscpyuw8UbkDrQPTMWG5WWluVpxblfjHt2ZQYG6C8znB/bPLzBBAAAEEEEAAAQQQQAABBBBAAAEEyk+AAL38asaI/S1AgO7v+jA6BFwBc675pz71KV1zzTVlL3L55ZfL/NTW1pb9XJjA6AJBDdAvvvg0d9Jmx3WzTXs2e+h+3SYUN2uzB6/PNl+A2bJzuzq7u9zXjxac19ZWaflyD4LzrNmmPSKnOyynMMal1Smtq01rWXODclVzFc7UqyoRUsiRconDlNlR2KY9kw/trWop3pwPzc127RV3mZC8f6W5Cc1NiM6FAAIIIIAAAggggAACCCCAAAIIIICADwUI0H1YFIZU1gIE6GVdPgZfCQI9PT269NJLde211055uq2trVq+fLkWLVqklStNIiS1tLToiCOOGLfNl19+WXv37nXve+6557R9+3a9+OKL2rJly7ivHe2Giy66SF/5ylcI0acs6P8XBjVA/9CH3iRzxnlulOB8eJxu52w3ON+zP/9naKzg3GzVfthhk/tiySGxdtKcbR6W05NfJm6F5J5tfkyDpZb6ZoWcOarqrVIol3+GMrvXu9u0Z/esGXiooo351eaxptDQbwH4/7Gb/gjNduyDt2effou0gAACCCCAAAIIIIAAAggggAACCCCAwIwLEKDPODEdVJgAAXqFFZzplpdANpvV1Vdfrcsuu2zCA1+xYoXe8IY36I1vfKPWr1+v+fPnKx6PT/j1E70xnU5r9+7d+vOf/6yHHnpId955p55//vmJvlxXXXWVPvaxj7Gd+4TFyuvGoAbo57/vrYcUIh+KD73Mqu7tu9q0Y3eb+4uBe8wvCv/FhN91dWar9tlauHAawblpstts0x6Rk8qPpDmS1dpYr1Y11SsenqtwerasbL5nJxdXent+m3Y7cZj73yLxkGLNIUWbLEVi5fWsTWu0hmvwKvPDp9UaL0YAAQQQQAABBBBAAAEEEEAAAQQQQKAkAgToJWGn0wALEKAHuLhMrfwFHnzwQZ133nlqa8uHcKNd5nzxd73rXTr//PO1atWqkoTStm1r8+bN+u53v6vvfe97457TvmDBAv3oRz/S61//+vIvFDM4RKASAvSRgnM50u6OPdrStl2OY7ZyL4Trw4Lz+vpqd6v2aQXnaSsfmneHJTu/Fv2IaEpra20dWdeoUHaurFx0oDa57lZltr9amfaNcrJRhUJSrLBFe3R2BW3RXj9slXkzf4ARQAABBBBAAAEEEEAAAQQQQAABBBAobwEC9PKuH6P3nwABuv9qwogQcAX279+vCy+8ULfddtuYIueee66+9KUvackSs/ewPy4TpF9xxRW64YYbxhzQWWedpeuuu06NjY3+GDij8EwgyAG6VTjjfAiWI+070KktO7Ypk80MC87z4bT5vyY4NyvOFyyY3IHaQ+LtHrNNe0ROMuy2Gwk5WhdPak1tVPPCcxRyhibCmV0blNlxsrId5iBvqaouv9o81mi555xXxDVPkpl+/2rzSlplXxEFZpIIIIAAAggggAACCCCAAAIIIIBAZQsQoFd2/Zm99wIE6N6b0iICngjcfffd7qry7u7uEdurr6/Xpz/9af3DP/yDotGDq0w96dyDRlKplL7xjW/oi1/84qhzMN3ccccdOvPMMz3okSb8JBDUAP0D73vLUGZH6u5NaOuOberpS44anDc05IPz+fMnHpwPCc1zIcmcbW5WnGfy27S3RLJaH8/omGiD4qG5cqyDbTuZeqXNavOdr5LdO1dWRIo2W4o3hVRVXyGrzZcNCsyP8tOfDsaCAAIIIIAAAggggAACCCCAAAIIIICAtwIE6N560hoCBOg8Awj4UMCEz5deeqm++c1vjjq6cjhDfCJnuL/3ve/Vt771LdXWTu4MaB+WjSENEgh8gO5IqXTKXXHemTgwanA+a5bZqn0awXlfYZv2RERme3hzLa9OaX00rOXVzbIjcwpr2/O/y3Uty59v3rZRcsKqnnVwtXkov2A9uFeVpBWFleZmtXn+eHcuBBBAAAEEEEAAAQQQQAABBBBAAAEEAi9AgB74EjPBIgsQoBcZnO4QmIjA888/r3POOUd/+tOfRrz9oosu0le+8pWyCJ17enp0ySWXuOeij3SZM9vNNvWrV6+eCA33lIlAkAN0O2dry85t2rO/Y4zgPKqjjpqlefOmuOLcbNFuVpyn8ql3tRytr+rTsbE6NcXMavO6IU9Cpv0kd8V5bv+RCkcLoXlTSJGagK82nzXsPHNOgyiTvyEYJgIIIIAAAggggAACCCCAAAIIIICAlwIE6F5q0hYCEgE6TwECPhS455579Fd/9VcjjswEzrfccovWrl3rw5GPPKQnn3xSb3/72/Xss8+OeIOZj/nCAFdwBIIaoL/1zeu1c0/bqMH57NkmOJ+tuXPjEy7mQMRttmZPFM43z4UUcqR5Vlbrq6RjamcrUjVHCkUG2rVTjcrsKGzTnmxStCmkeLOlaGPAQ/OFhdC8/zzzSjnHfcJPFDcigAACCCCAAAIIIIAAAggggAACCFSaAAF6pVWc+c60AAH6TAvTPgJTEPjyl7+syy+/fMRXfvKTn9QXvvAFhcPlsx+z2cr9U5/6lLtqfqTr85//vD7zmc9MQYqX+FUgqAH6scfPlXsCuUm3lQ+qzf9tbMwH53PmTCw4HxJx95qzzcNyeiJusyFbWhlJaW1NXEvjzXLCs4eUObv/KGV2mG3aT3BXmMeaQ4o1WQpH/fo0eDCuIwetNDf/zoUAAggggAACCCCAAAIIIIAAAggggAACAwIE6DwMCHgrQIDurSetITBtgWQy6W55ft11143Y1n333afTTjtt2v0Uu4H7779fb3rTm0bs9sILL9TXv/51xeMTCx+LPfZi9/fEE0/ohhtuUCKRKHbXnvV31113ae/evUPaO/744/XII4941kcpGjp+w8Ezx6cVnNuhgdXmSlluaB4127RHs1pf26DZ0blyQkOXVqfNavMdp8juXqJYs+UG59UNAV1tbr4MYFaY968yX1CKatMnAggggAACCCCAAAIIIIAAAggggAAC5SFAgF4edWKU5SNAgF4+tWKkFSLQ1dWlCy64QLfffvshM163bp1+8pOfaMWKFWWnMda57n/3d3+n73//+5o1yxxoXNmXCc9POOEEmVX7QbvM8QPPPPNMWU/r+A1z3RXnTU0x94zzlpaJfeljIOZOW3IK55tbuZBkS/PDWa2LRbSmrlFWpGWIj52c455tntn5KlVFZylaWG1uHdzJvaw9hwy+SZL5q21VITjnr4Pg1JaZIIAAAggggAACCCCAAAIIIIAAAgjMqAAB+ozy0ngFChCgV2DRmbK/BTo6OvTOd75Tv/zlLw8Z6Omnn66bbrpJzc3N/p7ECKML6ry8LsQ//uM/uqvxg3jNmzdP7e3tZT21009f7G7V3twcm9A8BoLzRMTdpl09YXe1uRxpVTSrtTW1WhJvkWPVDGkv23G0e755bt9xA6vNq2oDuNp80bCV5kH8YsCEnhRuQgABBBBAAAEEEEAAAQQQQAABBBBAYOoCBOhTt+OVCIwkQIDOc4GAzwSCGjQHdV5ePz5BDtAXLFignTt3ek1W1PauvHLjuP0NxNxZs017RE5XRKF0yA3N45ajY2Mhra2dpYbo3GFthfOrzXecooi1eOBs88JR6+P2WzY3mFXm/SvNl5XNqBkoAggggAACCCCAAAIIIIAAAggggAACvhUgQPdtaRhYmQoQoJdp4Rh2cAXGCprf+MY36sc//rHmzDHnMJfXtWfPHr3jHe/QAw88cMjAy3llvddVCPIW7mar/ttuu81rsqK2N1aAPhCc94WlA2GpK+KG5uZaWJXT2nhMa+qaFbLqh4zZ7p2v9PZTZHecrOisWjc4j8QCtNrcLK43gXn/eebziloyOkMAAQQQQAABBBBAAAEEEEAAAQQQQCDwAgTogS8xEyyyAAF6kcHpDoHxBLq7u/WhD31IN9544yG3rlmzRrfeeqtWrjRJVHldzz33nM4++2w99dRThwz8Xe96l7797W+rvn5osFheM/RutCZEv+GGG5RIJLxrtMgtPfbYY3r00UeH9HrllVfqiiuuKPJIvO1upAB9IOo+EMmH5klroNOjY47Wxuu0uGauFBq6P3l271p3xXnEXu+G5tHZAQrNzVHu5q+p/h/+aHv7INIaAggggAACCCCAAAIIIIAAAggggAACgwQI0HkcEPBWgADdW09aQ2DaAn19ffrYxz6ma6+9dsS27rvvPp122mnT7qfYDdx5553627/92xG7veiii3T11VcrFpvYudLFHjv9TV4gqG/YBgfobtydtiQTnHdGJHO2uaQay9a6eLXW1TWqoWr2EDzHjiqz/dVy9p2q6vhCxZosWdWT9/XlK1oHbc1ugvOD3yPw5XAZFAIIIIAAAggggAACCCCAAAIIIIAAAkERCOrnsUGpD/MoPwEC9PKrGSOuAIEvf/nLuvzyy0ec6cUXX6yvfOUrikajZSPR09OjD3/4w7r++utHHPOXvvQlffKTnyyb+TDQ8QWC+obNBOhucJ6IKNQVltMTHsA4rEpaVxPXmro5ckJD/3zmuhcp23aKrNSrFWuMqro+AKvNTUDevzW7CcyXjP9ccAcCCCCAAAIIIIAAAggggAACCCCAAAIIeC8Q1M9jvZeiRQQmJkCAPjEn7kKgqAL333+/3vSmN43Y56pVq3TLLbdo7dq1RR3TdDp78MEHdd5556mtrW3EZu6++26dccYZ0+mC1/pMIKhv2D5/8avlmPPNzcrzwnVMLKy1tQ1aFDf7lg+9MruPlbpOVVVotWLNlkLlviq7rrAtuwnOV0ma47MHj+EggAACCCCAAAIIIIAAAggggAACCCBQgQJB/Ty2AkvJlH0iQIDuk0IwDAQGC7zyyis699xz9cc//nFEmPe///36+te/rtraWt/D7dq1SxdeeKFMSD7SdeKJJ+rmm2/W0qVLfT8XBjhxgaC+YfvcO17rItSFpXXxmNbVNqmuauifQydbo+yuUxROnqpo7TxFasp8tfm8QSvNTWheM/HngDsRQAABBBBAAAEEEEAAAQQQQAABBBBAYOYFgvp57MzL0QMCIwsQoPNkIOBDgVQqpUsvvVTf/OY3Rx3dVVdd5Z6VHolEfDiD/JDM1u1mHqOd527uKcct6X0L7qOBBfUN27+95/VaV1un1XUmVR565Q4skbpOUSR3qmKNZb7U3HyfxWzL3v/jo2eLoSCAAAIIIIAAAggggAACCCCAAAIIIIDAUIGgfh5LnREolQABeqnk6ReBcQR+9atf6W/+5m/U3d096p1XXnmlG1DH43Hfee7bt0+XXXaZvve97406tvr6et111116wxve4LvxM6DpCQT1DVvy0vcfApPbd4LCvaequnqVwkOPPp8eYjFfbb6HY8Ly/jPNFxezc/pCAAEEEEAAAQQQQAABBBBAAAEEEEAAgekIBPXz2OmY8FoEpiNAgD4dPV6LwAwKJJNJXXLJJbruuuvG7OVtb3ubPvGJT+jkk0+WZZV+1att2zJnnl9++eV6+OGHxxz7u9/9bl1zzTVqaGiYQUmaLoVAUN+w9QfoTqZB6voLRbKnqDreXAri6fc5qxCY959nXqbTmD4ELSCAAAIIIIAAAggggAACCCCAAAIIIFDeAkH9PLa8q8Loy1mAAL2cq8fYAy/w7LPPumeh/+lPfxp3rqeeeqrOO+88nXHGGZo3b55CoeKeu7x//3798pe/1PXXX+/+c7yrtbVVt99+uzZs2DDerfy+DAWC+oat9yP/T1bvKarWq2X59/SE0Z+YBYNWmpvzzGNl+HAxZAQQQAABBBBAAAEEEEAAAQQQQAABBBAYIhDUz2MpMwKlEiBAL5U8/SIwAQHHcXTzzTfr7//+78fcyn14UytWrHC3RT/uuOO0du1aLVmyRLNmzVJ1dfUEeh37FrPCvKurS+3t7Xruuef0+9//Xg888IAef/zxSbX93e9+VxdccEHRg/5JDZKbpywQ2DdsF06ZpHQvPHLQ1uxHlW4Y9IwAAggggAACCCCAAAIIIIAAAggggAACMyMQ2M9jZ4aLVhEYV4AAfVwibkCgtALZbFY//OEP3e3cxzoPfSKjNGeOr1+/fuDM9HXr1qm5efR9m01/TzzxhDKZjExw/uKLL2rLli0T6WrMe/x8dvu0J0cDrkBg37CVQ4BuzmE327L3n2e+iIcSAQQQQAABBBBAAAEEEEAAAQQQQAABBIIsENjPY4NcNObmawECdF+Xh8EhkBcw4fUtt9yij3zkI9q3b19ZsxCel3X5Jjz4wL5h82uA3jhoa/aVksz/5kIAAQQQQAABBBBAAAEEEEAAAQQQQACBihAI7OexFVE9JulHAQJ0P1aFMSEwgoDZzv3RRx/VRz/6Uf32t78tOyOzrfwXv/hFnXnmmbIsq+zGz4AnJxDYN2x+CtDNyvL+lebmPPPpn9AwuSJzNwIIIIAAAggggAACCCCAAAIIIIAAAgj4QiCwn8f6QpdBVKIAAXolVp05l7VAT0+PzPnh3/jGNzzZTn2mMZqamtzt5y+88ELNmTNnprujfZ8IBPYNW6kDdHOGef/W7OZscy4EEEAAAQQQQAABBBBAAAEEEEAAAQQQqHiBwH4eW/GVBaBUAgTopZKnXwSmKXDgwAHddNNN+s53vqOnnnpqmq15//I1a9boAx/4gM4999wxz1n3vmda9INAYN+wFTtAjw/amt0E5wv9UF3GgAACCCCAAAIIIIAAAggggAACCCCAAAJ+Egjs57F+QmYsFSVAgF5R5WayQRTIZrN6/PHHdfPNN+vOO+8s6ap0s037WWedpTPOOEPHHnusIpFIEMmZ0wQEAvuGrRgBesugrdnNeeazJgDOLQgggAACCCCAAAIIIIAAAggggAACCCBQsQKB/Ty2YivKxEstQIBe6grQPwIeCti2rW3btumxxx7TAw884P7zD3/4g4c9HGyqvr5eGzdu1CmnnKKTTjpJ69ev17x58xQKhWakPxotL4HAvmGbqQB98aCV5iY057sn5fXAM1oEEEAAAQQQQAABBBBAAAEEEEAAAQRKKBDYz2NLaErXlS1AgF7Z9Wf2FSBgQvWuri61t7dr165d2r9/v1544QV35ul02g3Ze3t7D5EwZ5ebbdjD4bD7s2rVKtXW1qq1tVXmdw0NDYTlFfD8THWKgX3D5lWAbg1aZW62Zl82VWlehwACCCCAAAIIIIAAAggggAACCCCAAAKVLhDYz2MrvbDMv2QCBOglo6djBBBAILgCgX3DNp0AvW7Y1uzzglt/ZoYAAggggAACCCCAAAIIIIAAAggggAACxRMI7OexxSOkJwSGCBCg80AggAACCHguENg3bJMN0OcO2prdrDSv95yaBhFAAAEEEEAAAQQQQAABBBBAAAEEEECgwgUC+3lshdeV6ZdOgAC9dPb0jAACCARWILBv2CYSoC8dttLcbNfOhQACCCCAAAIIIIAAAggggAACCCCAAAIIzJBAYD+PnSEvmkVgPAEC9PGE+D0CCCCAwKQFAvuGbaQAPTIsMG+dNBcvQAABBBBAAAEEEEAAAQQQQAABBBBAAAEEpiwQ2M9jpyzCCxGYngAB+vT8eDUCCCCAwAgCgX3D1h+gNwzbmn0OjwECCCCAAAIIIIAAAggggAACCCCAAAIIIFAagcB+HlsaTnpFQAToPAQIIIAAAp4LBPYN282F1eYrJdV4zkaDCCCAAAIIIIAAAggggAACCCCAAAIIIIDApAUC+3nspCV4AQLeCBCge+NIKwgggAACgwR4w8bjgAACCCCAAAIIIIAAAggggAACCCCAAAIIFEeAz2OL40wvlSNAgF45tWamCCCAQNEEeMNWNGo6QgABBBBAAAEEEEAAAQQQQAABBBBAAIEKF+Dz2Ap/AJi+5wIE6J6T0iACCCCAAG/YeAYQQAABBBBAAAEEEEAAAQQQQAABBBBAAIHiCPB5bHGc6aVyBAjQK6fWzBQBBBAomgBv2IpGTUcIIIAAAggggAACCCCAAAIIIIAAAgggUOECfB5b4Q8A0/dcgADdc1IaRAABBBDgDRvPAAIIIIAAAggggAACCCCAAAIIIIAAAgggUBwBPo8tjjO9VI4AAXrl1JqZIoAAAkUT4A1b0ajpCAEEEEAAAQQQQAABBBBAAAEEEEAAAQQqXIDPYyv8AWD6ngsQoHtOSoMIIIAAArxh4xlAAAEEEEAAAQQQQAABBBBAAAEEEEAAAQSKI8DnscVxppfKESBAr5xaM1MEEECgaAK8YSsaNR0hgAACCCCAAAIIJ7W+NAAAIABJREFUIIAAAggggAACCCCAQIUL8HlshT8ATN9zAQJ0z0lpEAEEEECAN2w8AwgggAACCCCAAAIIIIAAAggggAACCCCAQHEE+Dy2OM70UjkCBOiVU2tmigACCBRNgDdsRaOmIwQQQAABBBBAAAEEEEAAAQQQQAABBBCocAE+j63wB4Dpey5AgO45KQ0igAACCPCGjWcAAQQQQAABBBBAAAEEEEAAAQQQQAABBBAojgCfxxbHmV4qR4AAvXJqzUwRQACBogmM9oataAOgIwR8IPDCCy/oN7/5jTKZjJqamlRbW+uDUTEEBBAIokAymVRHR4c7NfP3TU1NTRCnyZwQQMAHAj09Pdq3b59CoZCam5sVj8d9MCqGgAACQRRIJBLav3+/+/dNS0uLYrFYEKfJnBBAwAcC3d3d6uzsVHV1tU477TS1trb6YFRTG8KVV1455IXmf19xxRVTa4xXIVDhAgToFf4AMH0EEEBgJgRGCtBnoh/aRAABBBBAAAEEEEAAAQQQQAABBBBAAAEEEDhUgACdpwKBqQsQoE/djlcigAACCIwiQIDOo4EAAggggAACCCCAAAIIIIAAAggggAACCJROgAC9dPb0XP4CBOjlX0NmgAACCPhO4Ne//rVe97rX+W5cDAgBBBBAAAEEEEAAAQQQQAABBBBAAAEEEKgEgVtvvVVnnXVWJUyVOSLguQABuuekNIgAAgggYARMgG6CdC4EEEAAAQQQQAABBBBAAAEEEEAAAQQQQACB4gm89rWv1X/9138Vr0N6QiBgAgToASso00EAAQT8JHDbbbfpmWee8dOQGAsCRRG477779Lvf/W5IX42NjVq2bFlR+qcTBBCoHIGtW7dqz549Qybc3NysJUuWVA4CM0UAgaIIbN68WR0dHUP6mjt3rg4//PCi9E8nCCBQOQKbNm3S/v37h0x4/vz5OuywwyoHgZkigEBRBF566SV1dXUN6cssCnrNa15TlP5nqhMzfhOgcyGAwNQFCNCnbscrEUAAAQQQQACBEQU+/vGP6+qrrx7yu3POOUe33HILYggggICnAhdddJG+853vDGnzfe97n37wgx942g+NIYAAAu95z3t0ww03DIH48Ic/rGuuuQYcBBBAwFMBs93w7bffPqTNT3ziE7rqqqs87YfGEEAAgbe+9a36xS9+MQTic5/7nD772c+CgwACFS5AgF7hDwDTRwABBBBAAAHvBQjQvTelRQQQGFmAAJ0nAwEEiiVAgF4safpBAAECdJ4BBBAolgABerGk6QeB8hMgQC+/mjFiBBBAAAEEEPC5AAG6zwvE8BAIkAABeoCKyVQQ8LkAAbrPC8TwEAiQAAF6gIrJVBDwuQABus8LxPAQKKEAAXoJ8ekaAQQQQAABBIIpQIAezLoyKwT8KECA7seqMCYEgilAgB7MujIrBPwoQIDux6owJgSCKUCAHsy6MisEvBAgQPdCkTYQQAABBBBAAIFBAgToPA4IIFAsAQL0YknTDwIIEKDzDCCAQLEECNCLJU0/CCBAgM4zgAACowkQoPNsIIAAAggggAACHgsQoHsMSnMIIDCqAAE6DwcCCBRLgAC9WNL0gwACBOg8AwggUCwBAvRiSdMPAuUnQIBefjVjxAgggAACCCDgcwECdJ8XiOEhECABAvQAFZOpIOBzAQJ0nxeI4SEQIAEC9AAVk6kg4HMBAnSfF4jhIVBCAQL0EuLTNQIIIIAAAggEU4AAPZh1ZVYI+FGAAN2PVWFMCARTgAA9mHVlVgj4UYAA3Y9VYUwIBFOAAD2YdWVWCHghQIDuhSJtIIAAAggggAACgwQI0HkcEECgWAIE6MWSph8EECBA5xlAAIFiCRCgF0uafhBAgACdZwABBEYTIEDn2UAAAQQQQAABBDwWIED3GJTmEEBgVAECdB4OBBAolgABerGk6QcBBAjQeQYQQKBYAgToxZKmHwTKT4AAvfxqxogRQAABBBBAwOcCBOg+LxDDQyBAAgToASomU0HA5wIE6D4vEMNDIEACBOgBKiZTQcDnAgToPi8Qw0OghAIE6CXEp2sEEEAAAQQQCKYAAXow68qsEPCjAAG6H6vCmBAIpgABejDryqwQ8KMAAbofq8KYEAimAAF6MOvKrBDwQoAA3QtF2kAAAQQQQAABBAYJEKDzOCCAQLEECNCLJU0/CCBAgM4zgAACxRIgQC+WNP0ggAABOs8AAgiMJkCAzrOBAAIIIIAAAgh4LECA7jEozSGAwKgCBOg8HAggUCwBAvRiSdMPAggQoPMMIIBAsQQI0IslTT8IlJ8AAXr51YwRI4AAAggggIDPBQjQfV4ghodAgAQI0ANUTKaCgM8FCNB9XiCGh0CABAjQA1RMpoKAzwUI0H1eIIaHQAkFCNBLiE/XCCCAAAIIIBBMAQL0YNaVWSHgRwECdD9WhTEhEEwBAvRg1pVZIeBHAQJ0P1aFMSEQTAEC9GDWlVkh4IUAAboXirSBAAIIIIAAAggMEiBA53FAAIFiCRCgF0uafhBAgACdZwABBIolQIBeLGn6QQABAnSeAQQQGE2AAJ1nAwEEEEAAAQQQ8FiAAN1jUJpDAIFRBQjQeTgQQKBYAgToxZKmHwQQIEDnGUAAgWIJEKAXS5p+ECg/AQL08qsZI0YAAQQQQAABnwsQoPu8QAwPgQAJEKAHqJhMBQGfCxCg+7xADA+BAAkQoAeomEwFAZ8LEKD7vEAMD4ESChCglxCfrhFAAAEEEEAgmAIE6MGsK7NCwI8CBOh+rApjQiCYAgTowawrs0LAjwIE6H6sCmNCIJgCBOjBrCuzQsALAQJ0LxRpAwEEEEAAAQQQGCRAgM7jgAACxRIgQC+WNP0ggAABOs8AAggUS4AAvVjS9IMAAgToPAMIIDCaAAE6zwYCCCCAAAIIIOCxAAG6x6A0hwACowoQoPNwIIBAsQQI0IslTT8IIECAzjOAAALFEiBAL5Y0/SBQfgIE6OVXM0aMAAIIIIAAAj4XIED3eYEYHgIBEiBAD1AxmQoCPhcgQPd5gRgeAgESIEAPUDGZCgI+FyBA93mBGB4CJRQgQC8hPl0jgAACCCCAQDAFCNCDWVdmhYAfBQjQ/VgVxoRAMAUI0INZV2aFgB8FCND9WBXGhEAwBQjQg1lXZoWAFwIE6F4o0gYCCCCAAAIIIDBIgACdxwEBBIolQIBeLGn6QQABAnSeAQQQKJYAAXqxpOkHAQQI0HkGEEBgNAECdJ4NBBBAAAEEEEDAYwECdI9BaQ4BBEYVIEDn4UAAgWIJEKAXS5p+EECAAJ1nAAEEiiVAgF4safpBoPwECNDLr2aMGAEEEEAAAQR8LkCA7vMCMTwEAiRAgB6gYjIVBHwuQIDu8wIxPAQCJECAHqBiMhUEfC5AgO7zAjE8BEooQIBeQny6RgABBBBAAIFgChCgB7OuzAoBPwoQoPuxKowJgWAKEKAHs67MCgE/ChCg+7EqjAmBYAoQoAezrswKAS8ECNC9UKQNBBBAAAEEEEBgkAABOo8DAggUS4AAvVjS9IMAAgToPAMIIFAsAQL0YknTDwIIEKDzDCCAwGgCBOg8GwgggAACCCCAgMcCBOgeg9IcAgiMKkCAzsOBAALFEiBAL5Y0/SCAAAE6zwACCBRLgAC9WNL0g0D5CRCgl1/NGDECCCCAAAII+FyAAN3nBWJ4CARIgAA9QMVkKgj4XIAA3ecFYngIBEiAAD1AxWQqCPhcgADd5wVieAiUUIAAvYT4dI0AAggggAACwRQgQA9mXZkVAn4UIED3Y1UYEwLBFCBAD2ZdmRUCfhQgQPdjVRgTAsEUIEAPZl2ZFQJeCBCge6FIGwgggAACCCCAwCABAnQeBwQQKJYAAXqxpOkHAQQI0HkGEECgWAIE6MWSph8EECBA5xlAAIHRBAjQeTYQQAABBBBAAAGPBQjQPQalOQQQGFWAAJ2HAwEEiiVAgF4safpBAAECdJ4BBBAolgABerGk6QeB8hMgQC+/mjFiBBBAAAEEEPC5AAG6zwvE8BAIkAABeoCKyVQQ8LkAAbrPC8TwEAiQAAF6gIrJVBDwuQABus8LxPAQKKEAAXoJ8ekaAQQQQAABBIIpQIAezLoyKwT8KECA7seqMCYEgilAgB7MujIrBPwoQIDux6owJgSCKUCAHsy6MisEvBAgQPdCkTYQQAABBBBAAIFBAgToPA4IIFAsAQL0YknTDwIIEKDzDCCAQLEECNCLJU0/CCBAgM4zgAACowkQoPNsIIAAAggggAACHgsQoHsMSnMIIDCqAAE6DwcCCBRLgAC9WNL0gwACBOg8AwggUCwBAvRiSdMPAuUnQIBefjVjxAgggAACCCDgcwECdJ8XiOEhECABAvQAFZOpIOBzAQJ0nxeI4SEQIAEC9AAVk6kg4HMBAnSfF4jhIVBCAQL0EuLTNQIIIIAAAggEU4AAPZh1ZVYI+FGAAN2PVWFMCARTgAA9mHVlVgj4UYAA3Y9VYUwIBFOAAD2YdWVWCHghQIDuhSJtIIAAAggggAACgwQI0HkcEECgWAIE6MWSph8EECBA5xlAAIFiCRCgF0uafhBAgACdZwABBEYTIEDn2UAAAQQQQAABBDwWIED3GJTmEEBgVAECdB4OBBAolgABerGk6QcBBAjQeQYQQKBYAgToxZKmHwTKT4AAvfxqxogRQAABBBBAwOcCBOg+LxDDQyBAAgToASomU0HA5wIE6D4vEMNDIEACBOgBKiZTQcDnAgToPi8Qw0OghAIE6CXEp2sEEEAAAQQQCKYAAXow68qsEPCjAAG6H6vCmBAIpgABejDryqwQ8KMAAbofq8KYEAimAAF6MOvKrBDwQoAA3QtF2kAAAQQQQAABBAYJEKDzOCCAQLEECNCLJU0/CCBAgM4zgAACxRIgQC+WNP0ggAABOs8AAgiMJkCAzrOBAAIIIIAAAgh4LECA7jEozSGAwKgCBOg8HAggUCwBAvRiSdMPAggQoPMMIIBAsQQI0IslTT8IlJ8AAXr51YwRI4AAAggggIDPBQjQfV4ghodAgAQI0ANUTKaCgM8FCNB9XiCGh0CABAjQA1RMpoKAzwUI0H1eIIaHQAkFCNBLiE/XCCCAAAIIIBBMgc997nO68sorh0zuggsu0Pe+971gTphZIYBAyQQuvfRSffWrXx3S/8UXX6xvfOMbJRsTHSOAQDAFPvShD+naa68dMrnLLrtMX/7yl4M5YWaFAAIlE3jf+96n66+/fkj/X/jCF/TpT3+6ZGOiYwQQCKbAOeeco1tvvXXI5L72ta/pkksuCeaEmRUCCExYgAB9wlTciAACCCCAAAIITEzgpZde0oYNG9TV1TXwgv/+7//WKaecMrEGuAsBBBCYoMBTTz2lE044QalUyn2FZVn63//9Xx1//PETbIHbEEAAgYkJmL9bTjzxxIGb4/G4HnnkER199NETa4C7EEAAgQkK/OY3v9FrX/vagbsbGxv16KOPaunSpRNsgdsQQACBiQnce++9estb3jJw84IFC/TYY49p/vz5E2uAuxBAILACBOiBLS0TQwABBBBAAIFSCjz77LP6wQ9+oEwmo3PPPXfIB86lHBd9I4BA8ASefPJJ/fCHP5TjODrvvPN03HHHBW+SzAgBBHwhYALzm266SeFwWGZL9zVr1vhiXAwCAQSCJ/D73/9et9xyi6LRqM4//3ytWLEieJNkRggg4AuBhx56SLfddptqa2t14YUX8mUdX1SFQSBQegEC9NLXgBEggAACCCCAAAIIIIAAAggggAACCCCAAAIIIIAAAggggAACCPhAgADdB0VgCAgggAACCCCAAAIIIIAAAggggAACCCCAAAIIIIAAAggggAACpRcgQC99DRgBAggggAACCCCAAAIIIIAAAggggAACCCCAAAIIIIAAAggggIAPBAjQfVAEhoAAAggggAACCCCAAAIIIIAAAggggAACCCCAAAIIIIAAAgggUHoBAvTS14ARIIAAAggggAACCCCAAAIIIIAAAggggAACCCCAAAIIIIAAAgj4QIAA3QdFYAgIIIAAAggggAACCCCAAAIIIIAAAggggAACCCCAAAIIIIAAAqUXIEAvfQ0YAQIIIIAAAggggAACCCCAAAIIIIAAAggggAACCCCAAAIIIICADwQI0H1QBIaAAAIIIIAAAggggAACCCCAAAIIIIAAAggggAACCCCAAAIIIFB6AQL00teAESCAAAIIIIAAAggggAACCCCAAAIIIIAAAggggAACCCCAAAII+ECAAN0HRWAICCCAAAIIIIAAAggggAACCCCAAAIIIIAAAggggAACCCCAAAKlFyBAL30NGAECCCCAAAIIIIAAAggggAACCCCAAAIIIIAAAggggAACCCCAgA8ECNB9UASGgAACCCCAAAIIIIAAAggggAACCCCAAAIIIIAAAggggAACCCBQegEC9NLXgBEggAACCCCAAAIIIIAAAggggAACCCCAAAIIIIAAAggggAACCPhAgADdB0VgCAgggAACCCCAAAIIIIAAAggggAACCCCAAAIIIIAAAggggAACpRcgQC99DRgBAggggAACCCCAAAIIIIAAAggggAACCCCAAAIIIIAAAggggIAPBAjQfVAEhoAAAggggAACCCCAAAIIIIAAAggggAACCCCAAAIIIIAAAgggUHoBAvTS14ARIIAAAggggAACCCCAAAIIIIAAAggggAACCCCAAAIIIIAAAgj4QIAA3QdFYAgIIIAAAggggAACCCCAAAIIIIAAAggggAACCCCAAAIIIIAAAqUXIEAvfQ0YAQIIIIAAAggggAACCCCAAAIIIIAAAggggAACCCCAAAIIIICADwQI0H1QBIaAAAIIIIAAAggggAACCCCAAAIIIIAAAggggAACCCCAAAIIIFB6AQL00teAESCAAAIIIIAAAggggAACCCCAAAIIIIAAAggggAACCCCAAAII+ECAAN0HRWAICCCAAAIIIIAAAggggAACCCCAAAIIIIAAAggggAACCCCAAAKlFyBAL30NGAECCCCAAAIIIIAAAggggAACCCCAAAIIIIAAAggggAACCCCAgA8ECNB9UASGgAACCCCAAAIIIIAAAggggAACCCCAAAIIIIAAAggggAACCCBQegEC9NLXgBEggAACCCCAAAIIIIAAAggggAACCCCAAAIIIIAAAggggAACCPhAgADdB0VgCAgggAACCCCAAAIIIIAAAggggAACCCCAAAIIIIAAAggggAACpRcgQC99DRgBAggggAACCCCAAAIIIIAAAggggAACCCCAAAIIIIAAAggggIAPBAjQfVAEhoAAAggggAACCCCAAAIIIIAAAggggAACCCCAAAIIIIAAAgggUHoBAvTS14ARIIAAAggggAACCCCAAAIIIIAAAggggAACCCCAAAIIIIAAAgj4QIAA3QdFYAgIIIAAAggggAACCCCAAAIIIIAAAggggAACCCCAAAIIIIAAAqUXIEAvfQ0YAQIIIIAAAggggAACCCCAAAIIIIAAAggggAACCCCAAAIIIICADwQI0H1QBIaAAAIIIIAAAggggAACCCCAAAIIIIAAAggggAACCCCAAAIIIFB6AQL00teAESCAAAIIIIAAAggggAACCCCAAAIIIIAAAggggAACCCCAAAII+ECAAN0HRWAICCCAAAIIIIAAAggggAACCCCAAAIIIIAAAggggAACCCCAAAL/P3t3AnVHUScKvFgOMWbECTwE5PiCCy9kHEAYEQRkF/WBIMoeCCKEnbANawjLCFGZx45AIIjsgYARhsyIyC5gFEFkHGTiPEFlH2CQYRQegXf+nfkgy1363q/73u7v+/U5nPFMuqurf1W3vur6d1X1X0AAvf9lIAcECBAgQIAAAQIECBAgQIAAAQIECBAgQIAAAQIECBAgUAEBAfQKFIIsECBAgAABAgQIECBAgAABAgQIECBAgAABAgQIECBAgED/BQTQ+18GckCAAAECBAgQIECAAAECBAgQIECAAAECBAgQIECAAAECFRAQQK9AIcgCAQIECBAgQIAAAQIECBAgQIAAAQIECBAgQIAAAQIECPRfQAC9/2UgBwQIECBAgAABAgQIECBAgAABAgQIECBAgAABAgQIECBQAQEB9AoUgiwQIECAAAECBAgQIECAAAECBAgQIECAAAECBAgQIECAQP8FBND7XwZyQIAAAQIECBAgQIAAAQIECBAgQIAAAQIECBAgQIAAAQIVEBBAr0AhyAIBAgQIECBAgAABAgQIECBAgAABAgQIECBAgAABAgQI9F9AAL3/ZSAHBAgQIECAAAECBAgQIECAAAECBAgQIECAAAECBAgQIFABAQH0ChSCLBAgQIAAAQIECBAgQIAAAQIECBAgQIAAAQIECBAgQIBA/wUE0PtfBnJAgAABAgQIECBAgAABAgQIECBAgAABAgQIECBAgAABAhUQEECvQCHIAgECBAgQIECAAAECBAgQIECAAAECBAgQIECAAAECBAj0X0AAvf9lIAcECBAgQIAAAQIECBAgQIAAAQIECBAgQIAAAQIECBAgUAEBAfQKFIIsECBAgAABAgQIECBAgAABAgQIECBAgAABAgQIECBAgED/BQTQ+18GckCAAAECBAgQIECAAAECBAgQIECAAAECBAgQIECAAAECFRAQQK9AIcgCAQIECBAgQIAAAQIECBAgQIAAAQIECBAgQIAAAQIECPRfQAC9/2UgBwQIECBAgAABAgQIECBAgAABAgQIECBAgAABAgQIECBQAQEB9AoUgiwQIECAAAECBAgQIECAAAECBAgQIECAAAECBAgQIECAQP8FBND7XwZyQIAAAQIECBAgQIAAAQIECBAgQIAAAQIECBAgQIAAAQIVEBBAr0AhyAIBAgQIECBAgAABAgQIECBAgAABAgQIECBAgAABAgQI9F9AAL3/ZSAHBAgQIECAAAECBAgQIECAAAECBAgQIECAAAECBAgQIFABAQH0ChSCLBAgQIAAAQIECBAgQIAAAQIECBAgQIAAAQIECBAgQIBA/wUE0PtfBnJAgAABAgQIECBAgAABAgQIECBAgAABAgQIECBAgAABAhUQEECvQCHIAgECBAgQIECAAAECBAgQIECAAAECBAgQIECAAAECBAj0X0AAvf9lIAcECBAgQIAAAQIECBAgQIAAAQIECBAgQIAAAQIECBAgUAEBAfQKFIIsECBAgAABAgQIECBAgAABAgQIECBAgAABAgQIECBAgED/BQTQ+18GckCAAAECBAgQIECAAAECBAgQIECAAAECBAgQIECAAAECFRAQQK9AIcgCAQIECBAgQIAAAQIECBAgQIAAAQIECBAgQIAAAQIECPRfQAC9/2UgBwQIECBAgAABAgQIECBAgAABAgQIECBAgAABAgQIECBQAQEB9AoUgiwQIECAAAECBAgQIECAAAECBAgQIECAAAECBAgQIECAQP8FBND7XwZyQIAAAQIECBAgQIAAAQIECBAgQIAAAQIECBAgQIAAAQIVEBBAr0AhyAIBAgQIECBAgAABAgQIECBAgAABAgQIECBAgAABAgQI9F9AAL3/ZSAHBAgQIECAAAECBAgQIECAAAECBAgQIECAAAECBAgQIFABAQH0ChSCLBAgQIAAgboIvPHGG+lf/uVf0s9//vP00EMPpX/9139Nc+fOTU8++eQ7j7DccsultdZaK40ZMyatu+66ab311ktrrLFGWmaZZfr6mK+99lr62c9+lu6///7s/0aeH3744XfyFPldbbXV0tprr5022WSTtMEGG6TRo0f3Nc95b/7UU0+lPfbYI915553vXPK5z30uXX311Wn55ZfPm0yh57399tvpueeeS3fddVdWV8J60boS1uH+6U9/Om266abpE5/4RN/rSaEIEhuUgPZmUHylXVzF9qbOdaW0gpJwRwLRR3j00Uezv1cDfYRHHnkkvfTSS4v1E/7X//pfaZ111kkbbbRR+uhHP5qWXnrpju5V9Mn6N0WLSo9AuQLam3J9u029iv2bgWeJOvOLX/wi3XfffemBBx5Izz77bPrJT36y2Pv3uHHj0oYbbpj996EPfSgtueSS3XK4bogI1LW9GepjCVVsb9588830b//2b+nHP/5x9l/872h3Xn311Xd+DQuO30Q7E+M3o0aNGiK/Fo9BoLGAALqaQYAAAQIECLQUeOutt9KcOXPSJZdckm666aaFBpPz0kVQfbvttksTJ07MAuq9epmPvEen/5xzzkmzZs1aqPOfJ+/bbLNNOuigg9Jmm22WRowYkeeSnp8zb968dOaZZ6ajjz56oXv3K4D+pz/9Kd1yyy3pvPPOS/fee29HHlFP4kOA/fbbL62++uppiSWW6Oh6J9dfQHujvclbi+tcV/I+o/PKFXj99dezD8+mTZuWbr/99o77CJG7+Ajsy1/+cta/6eXfLf2b/n0g2EmtjMBF9M8uuOCCxS676qqr0vjx4ztJzrk1FtDe6N90Wn0H+jkXXXRRV++xn/nMZ9L++++fvYMLcHWqX+/z69zeDIexhKqN3/zud79Ll19+ebr00ksXmhiT51fwvve9L22//fZZW9PLcb48eXMOgaIEBNCLkpQOAQIECBAYYgLx1W/MGj7ppJOygGhRRwSlTznllGymd5kB0ieeeCLL+xVXXDHorMdM+qlTp6bNN9+8Z8H/vJmOmQgxALvgKgBxba8D6DHIc8cdd6Tjjz8+m7032GPChAlZPVl11VUHm5TrayCgvXm3kLQ3rSts3etKDX6OQz6LRf+9GgDr1d8t/Zv+rrCT9wcSbVWsBBQfBjY6BNDzStb7PO2N/k2nNbjofk6V+5Wd2ji/tUCd25ui896rPlk3dbIq4zexytIZZ5yR4iOdBVdc6uaZ4poIpJ944onZrHQHgaEkIIA+lErTsxAgQIAAgYJb1hIaAAAgAElEQVQEYpmmb37zm9ks4gWXbCoo+RRfqsaMnCOPPDKNHDmyqGSzdGLQ4fvf/3467rjj0uOPP15Y2pHnQw45JB177LFZ/qtwxBLpMVs7VgZY9OhlAD1mWEV9iZn+RdaXsWPHplNPPTWb3derVQuqUK7DLQ/am8VLXHvT+FdQ57oy3H7XVX3eWPZ28uTJ6Tvf+U4pWYyVVGJVmPiwreil3fVv5hdZL/s3g6kkDz74YNphhx2azuYSQB+Mbj2u1d7o33RaU2P2baxYER8RF/lOFfmId9j40Lkq77Gd2ji/tUCd25vhNJZQlfGb2LJo0qRJ2bYQRR5l9oOLzKe0CHQiIIDeiZZzCRAgQIDAMBCImcyHH354tlRc2UfMyomvXldYYYVCbhVfLl9zzTXpwAMPLHzQYSCDsUxrBIvj5aCfR6tlQXs5wByDO8ccc0y68MILS+GIQZ6zzjor7bnnnoUHI0rJsEQ7EtDetObS3rzrU+e60tGPwsmlCZQ1WNgowxGkiP+KWjZX/+Zd5ToE0FsNkA88iQB6aT/1SiSsvdG/6bQixgzQCHLHtmllHUW/e5eVT+l2JlDn9mY4jSVUYfwmPsaM7Yu+9rWvdbxceye18uSTT84mzBQ9WaaTPDiXQFECAuhFSUqHAAECBAgMAYEIUMSe37Nnz+7Z0xT1Ih8vA9dee222/1LRX+wvihEB+tNPP72wgfFOsWN2Qtw/XkyaHb0YYG73EtjpczU7P4LosbTYrrvuWuqy/0XlVzr5BLQ3+Zy0Nykb4Knr36Z8peyssgV+/vOfZ3Vozpw5Zd/qnfSLCqLr3yxcZL3o3wymkrz55pvZx6ERCGt1CKAPRrna12pv8pWP/s27TvHRTax0NnPmzHx4gzir3+6DyLpLGwjUub0ZTmMJVRm/ufvuu7OJCYtu/1fGjysmncSKk0WvyFRGXqVJoJWAALr6QYAAAQIECGQCL7/8crYceC9e3BclL+JFvt1SmUUX89lnn50te1XmPu6N8vz6669ny8PGwHyro+wB5hjQP/fcc9Nhhx1WNG3D9MaMGZNuuOGG9MlPfrIn93OTcgW0N535Duf2pu51pbOSdnYZArFn+O677174MpV58lrE4KH+zcLSZfdv8pRrq3N++MMfZku3t/uYUwB9sNLVvF5701m5DOf+zYBUr4KIC5ZMEX+bOitpZ5chUOf2ZjiNJVRl/Oaxxx5Le+21V88+JjUJooxfvTT7ISCA3g919yRAgAABAhUTmDdvXhaUjWWW2h3REd5iiy2yfak32mijbPn1v/iLv3jnsv/8z/9Mv//979Ndd92VzQi/99572yWZ7cU2mBnGeQMscZ/tt98+25t07bXXTssvv3y2t3a8wP3Hf/xHeuSRR9J1112Xrr766rYDn+PGjUszZsxIa665ZtvnK+qEPF8uD9yr7AHmvAP6Efjee++90//+3/87xZ7mA3UlZmjFXm333HNPuuKKK9Ktt97almnChAnpvPPOS8suu2zbc51QXQHtjfYmb+2se13J+5zOK08g/m5G3+b8889ve5PYmmXrrbfOgp/rrLNO1kcYWHoy+gl//OMf029+85t0++23pwh+Pvroo23TjL+Bl19+edpkk03antvoBP2bxVXK7t90VVD/fdHcuXNTrKyUZ6UDAfTBSFfzWu2N/k2nNTPvihWR7hprrJF9DBbv4R/72Mey96H4kDu2+HjxxRfTAw88kC3/fsstt7TNRvxtivfdDTfcsO25TqimQN3bm+EyllCV8ZtO6ss222yTrfy38cYbL9QXjrbmlVdeSdHXufnmm7O+cLuZ7P0YM6vmL1au6iwggF7n0pN3AgQIECBQkMAvf/nLtMsuu6T4KrXVEQHMU045Ja266qq57hyd7NiTK65p9zK/3nrrpSuvvDKtttpqudIeOCkGtadPn5723XffltfFi0DkIwLn7WaNx9fcJ510UhbYbXXEklSnnXZaGjFiREd57ubkmMk0efLkLICc5yhzgDmCCLHMYCuf+FghVhYIo3Z73Ec9ueOOO7JZ9T/72c+aPl6kGXVku+22y0PgnIoKaG8WLhjtTfOKWue6UtGf37DLVp7ZwJ38vRoAjKBH7CEZf5db/d2K8+PDvWnTprX9W7ho4ejfNK6uZfZvBvMD6XQWqQD6YLSrea32Rv+m05oZ7z8RFH/mmWeaXrruuutm75ubbbZZ26WQ4+/Gww8/nI477rgU9bHV8dWvfjX7uGzUqFGdZtv5FRCoc3szXMYSqjR+Ex9/Rn+01eo4W221VfrGN76Ra7wsfgJRjuecc076+7//+5bp9nLMrAI/TVkYggIC6EOwUD0SAQIECBDoRCCWlIoB4NivsdkRX6lHx/grX/lKNmO70yM66lOnTk2xXFyrI86JmWJLLbVU7ls89dRT2WyfGMhudsRe4ZHuwEyyPImHy8UXX5zZNHvRWHnlldP3v//99KlPfSpPkl2fE1/2Hn744WnWrFm50yhzgLndC3vUlwsvvDB9/vOfb/uxwoIPFDPSo5wiSN7siBe/Sy+9NI0ePTq3hROrI6C9aVwW2pvFXepeV6rzqxu+Ockze3uttdZK3/72t9MGG2zQ0d+rAdU8f7fi3G6Cpfo3jetumf2bbn8teT92WDD9bupEt/lzXfkC2hv9m05r2QsvvJBtn9bq/W7HHXdMZ511VlpllVU6Sv6ll15Kxx57bDYjvdnRq/fYjjLu5FwCdW9vhsNYQpXGb2L2eYwlxceczY4YT4vxwHYTHxa9Pvo/sYLjQQcdlKLdaXRoa3L9rJ1UYQEB9AoXjqwRIECAAIFeCPzqV79K8XLebPZ5BEO/853vZF+9t5u53Sq/efZ+ilnosez7hz/84dyPHsHUffbZp+n5EZQ/4ogjupolnmdZvSlTpmSz1TsJ+ud9uHghiaXNY5/xxx9/PO9l2XllDTDHDKuDDz44ffe7322Yn8HWl+eeey4bTLrpppsaph8zBWOgKZYvdNRPQHvTvMy0Nwvb1L2u1O/XOfRy3G62TfQ5YgWbv/7rvx7Uw8dHdsccc0z24Vizo5uPv/RvGmuW1b8ZTCW47777su2B2i1luuA9BNAHI169a7U3+jed1sp2bXysuBUBrxVXXLHTpLPz271TxTllvsd2lWkX5RKoc3sz1McSqjh+0+6dKrYviv7wSiutlKv+LXpSno8Iv/71r2cTUwYznthV5lxEoAABAfQCECVBgAABAgTqLBAv5vvvv3/TR4hZ2BGgLqKzGy9M8fVrq6/hb7zxxmx/9TxHfH0d+2s3+3K/22VTF7x3uyU5uwn653m2GJCPGfuxZHurpbaapVXWAPNPf/rT9KUvfanpUoOnn3569sHCYD4oiI859tprr6Z7iE6aNCnFfXqxdH6esnJOfgHtTWsr7c27PnWuK/l/Ec4sS2DevHlZYCCWomx0xMdYN9xwQ4rlKos4YiZ69JVmz57dMLlOZ9/o3zQvlbL6N93WgzxBqkZpC6B3K16967Q37ctE/2Zho+effz5NnDgx20e40RGro8RH5bF/8GCOdvtMb7rpptle6B/84AcHcxvX9lCg7u3NUB5LqOr4TcwQj+0ay+wPt1sVYYcddsiC9O9///t7+GtxKwLFCAigF+MoFQIECBAgUEuB6OTHckvNlsyOmekRxChyuex2L/KxZ1t8oZonANvqBazIwfGY/b3zzjunRx55pGE5FzkImnc/8HYVrowB5vi6OJYRjH2sGh2xSkHUpU6XGWyUVgzmxJ6AzQaV4kVw7Nix7Rj8e4UEtDf5CkN7k7KPhur8tylfSTurTIGnn346mxF81113NbxNGfsxxsopsQRms4/eLrroomyFlTyH/k1zpTL6N3nKpNE5sXJIfOwYH2t0ehTZd+z03s4vVkB7k89T/+Zdp+9973vZ1mjNjnifir9hg/2APdqoWCktVmRrdMT7ciynvf766+crRGf1XaDO7c1QHUuo+vjNKaeckuK/Rkc3KyQ1+xG0atfWWGONdP3116fVV1+9778hGSDQqYAAeqdizidAgAABAkNI4De/+U32NerPf/7zhk/VyWzwvCyxlHvsc33uuec2vCSWkIpBg3ZB+3gBO+2005oOWhb5MhBfeseM5+OPP75hnmNAPALLneyxvmhC8Ty//e1vs5ebK664oi1nzExYe+21my6lXsYA87//+79nwYEf/OAHDfMX+2bFCgODHeyJxNvNzDDw3LaKVO4E7U2+ItHepFTnupKvlJ1VtsBPfvKTbHZ5o2B2p7PB8+a13azxAw88MNtf8j3veU/LJPVvet+/yVvGi57X7KOJCEpFf+4f//Ef049+9KOGyevHdKteveu0N/nKRP9mvlO7/YiL/oA9tpj4whe+0PTjrssvvzxNmDAhXyE6q+8CdW5vhtpYQh3Gb9q1N/FxTUxgKeJo95HUj3/847ThhhsWcStpEOipgAB6T7ndjAABAgQIVEsgXqg32mijhpmKAG1Zs3xjubrY163R8Td/8zdpxowZ6WMf+1hLrFdeeSVbLjWWYG10dDLTK0+pxEcGX/ziFxsuXT5Yq9/97nfZUu0x2z/Pcu3x4hHn/uIXv2g6S7uMAHorg9VWWy0rizXXXDMPZ65z4qOEWA6+0VHERwu5MuGkwgS0N/kph3t7U+e6kr+UnVmmQKtVTD7/+c9nH+r9j//xPwrPQqu/W3k/ENS/6X3/ppuK0Gq7mYMPPjgdc8wxWT/11ltvbZi8AHo36tW8RnuTv1yGe/8mpFrtR1zkCmoDpdIuaBkz1OO/Ij6Azl8TnNmtQJ3bm6E0llCX8Zt2AfQi+yIvvvhitnJGs35PjPHFqo4OAnUTEECvW4nJLwECBAgQKFCg1QtYmfsU/fKXv0yR/ty5cxd7mrzB6FZpxOyyf/iHf0gRjC/qaDegHbOQtt12245v1+5FY9EEYwbbySefnFZYYYVsz7pmy5yXEUBvtSdxGfWl1Uv2BhtskK655po0ZsyYjs1d0B8B7U1+9+He3tS5ruQvZWeWKRBbwZx44okNbxErpcSy28sss0zhWbjtttua7que9++y/k3v+zedVoRW+znHR44xIB2BsFYDyUUOWneaf+cXK6C9ye853Ps3IdWqj1PkCmoDpRIz/+Pv4b333ps++tGPpo9//OPZ3uof+chH0korrZTtSbzkkkvmL0Rn9lWgzu3NUBlLqNP4TZUC6Po9fW063HwQAgLog8BzKQECBAgQqLtAqxewvEuNdmPQanmnvAH0VrPYy5hd1m5J1U72bl/QLO8LWASKTz311BTL+o0YMSJLopcB9DfeeCMde+yx2VL1jY6oS5MnTy509kK7GROxZ99nP/vZbqqga/ogoL3Jjz7c25s615X8pezMsgTaDRYWuVzlos/QavWEvAF0/Zve9m86rYfRPk+fPj3tu+++i1264OzRdv07A8mdylfzfO1NZ+Uy3Ps37d6nom3Ze++9O0N19rARqHN7067u12ksod3f94EK2e/xm8hHuzpTZF+knUu3E06GzQ/cg1ZWQAC9skUjYwQIECBAoHyBt956K8VMgGeffTb94Q9/SP/8z/+c7T0by1JuscUWWUC0jKOIAPo3vvGNpnuSdxvMbvesrQa1u52B3e5FI/IU+9LFXpqrrrrqQlnsZQA99naN/c9nz57dkKmMYHa7F+0zzzwz23PdUQ8B7U1n5TSc25s615XOStnZZQm8+eab2ZYoTz75ZHrqqaeyfk0sm/tv//Zv6YADDki77rprKbcuIoCuf1PtAHqUccwsj7q16BErGxx55JFp6aWXTu36d0UOWpdSmSWaW0B7k5sqO3E492+efvrprP246667FkOLWeEzZ87MZog7CDQTqGt7M5TGEtr9fa/K+E3ko914SpFbOES/aLfddkv333//YtU3PjCM8aL111/fj5tA7QQE0GtXZDJMgAABAgTqL/DrX/867bTTTunRRx9d7GHyzEBv9yVt0fufD2Sy1bKqefduX/SBW72Arbvuuilmym2++eYNl9brZQC91UcPZex/PuDUaqm3MldJqP+vzBMMCGhv3q0LdWlv+lV7B1tX+pVv962OwD333JM22WSThhnKMwNd/2Y+XS/7N53Unueeey7tt99+KWZRLXpst912KfosK664YvZP7QbYBdA7kXduIwHtTf36N622p4oPlb/97W9n2z84CFRNYLDtzVAaS6jb+1Sr8ZQit41otY2R7feq9ouWn04EBNA70XIuAQIECBAgUIhAq871lltume1tHXt8NzvaDUrefffdaeONNy4krwsm0mrWQLdf1TZ6lrFjx6ZDDjkkffWrX02jRo1q+hy9HGBuNasuT5l1Wxit6srWW2+drrzyyjR69Ohuk3fdMBDQ3rQeYK5ie9OvajnYutKvfLtvdQRaDVLus88+6Zxzzknvfe979W8q1L/JW3ti1l/MMJ8yZcpil8QyrdEni/3PB452fVUB9LzyzmsmoL2pX//muuuuS7vsskvDIi1yJqhfDYGiBQbb3gylsYS6jN8M1IFWH+4suPXMYOpMuw9A4+PD2Apw5MiRg7mNawn0RUAAvS/sbkqAAAECBIavQLu97/IMMMcy8zH4EC8Dix5lzoaO5WAPOuigLGjb6JgxY0baeeedOyrcBV/AYgB2IHC+/PLLt02nlwH0VgM+Zc6YKGPWf1tYJwwZAe3NwkVZl/amHxWwiLrSj3y7Z3UE2g0e5gmO6N/ML89e9m/y1qCYdR79negLLnpcfPHFKfqvSyyxxDv/JICeV9Z53Qhob+rZv4l9nk888cSGRe6jmm5+Ca7phUAR7c1QGkuo2/vUa6+9lg4++OD03e9+t2F1iUkJ06dPTyuttFJX1Sneoa699tq0//77N+wjRaI33nhj+vKXv9xV+i4i0G8BAfR+l4D7EyBAgACBYSbw7//+79kA5A9+8IOGT55nX+tWX9GWuTzUn//852xvywsuuKBh3rtZOj5ewP72b/82ffazn03bbLNNWnbZZXPXiF4OMMcXw0cccUTDvMU+5DEra5lllsmd97wn9iuYkDd/zqu2gPZm8QHmOrQ3/ahVRdSVfuTbPasj0Gp50shlBGC33XbblhnWv5nP08v+TZ4a9Nhjj6W99torzZkzZ7HTJ06cmM2qWnTFIAH0PLLO6VZAe1O//k27IOSPf/zjhVaxWLRuxF7Gsf3Zvffem2K1tWiXoh7EEbNIP/GJT6Q11lgjfeYzn0mbbrpptp3Egh/1dFvXXEegiPZmKI0l1GX8ZsGaG/uP77DDDk0D3NGXifGc5ZZbrqMKH8HzO++8M33ta19LsQd6oyP6vpdcckn6wAc+0FHaTiZQFQEB9KqUhHwQIECAAIFhIvC9730vfeUrX2n4tCuvvHL6/ve/nz71qU+11Gi1BFiePUYHQ91q5sDf/d3fNVzaczD3a3VtLweY+/Xc7Qag2w02lWUv3XoIaG+KK6detjfF5Tp/SkXUlfx3c+ZQE4gBxBgcjo/sGh3rrbdeNjvnwx/+sP5NjsKvUnsTM7eOPvrohh9PRrledtllady4cYs9Vbv+i9mmOSqCUxoKaG+KrRi9am9atQkR+L7++uvT6quvvtjDPfPMM1k7EytdNAtQNRKJD7MPO+ywtMkmm6Sll166WDSpDRuBotobYwnzq0yv2ptFK2h8wBN9mfPPP79p3Y0245RTTklrr712ro9vIs3o2x511FHppZdeaphujO9Ff2fzzTcfNr8ZDzr0BATQh16ZeiICBAgQIFBZgZdffjnF/kczZ85smMftt98+XXrppW33tG714lHmcuKR6W984xvp+OOPb5j/MmdiN7phr17A2s2Y6Gbmfd5KGnUmynT27NkNL8kzoy/vvZw3tAS0N8WWZ6/am2JznS+1oupKvrs5aygKPPHEE2n33XdP8YFfo2PSpEnp9NNPTyNGjGj5+Po383mq0t5E4CCWNd13330XK7eY8RkBrWb7GQugD8VfejWeSXtTbDn0qr2J4Pduu+2W7r///sUeoNEKavHxTrQxp556atPgVB6JCIpF8DJmqDsIdCpQRHtjLOFd9V61N43K+bnnnsvG4mL8pNURbUbMKF933XVTbCs4sG959In++Mc/pt///vfpH//xH7PAeKyK0eyIftKUKVNSjJH5iKfTX57zqyQggF6l0pAXAgQIECAwhAVaDUIOPHYMUu69995tFVq9eMRLQcwCG+jot02swxP6ee9Fs9qrF7B2L71lzqLq5707rBpOr5CA9qb4wuhVe1N8zlunWGRd6XXe3a8aAm+++WaK/c2nTp3aMEMxgDhr1qy0xRZbtM1wP/sY/bx3v/o37QokPogYP358w1mfsdrAaaed1vSjCAH0drr+vRsB7U03aq2v6VX/ptUy2IuuoPaLX/wiHXPMMSmWXS7iiGWZY5u0aM8EsooQHR5pFNXe9PN9vp/3blRLetXeNKuhL7zwQrZa0pVXXllqJY6+b/SLY190bU6p1BLvgYAAeg+Q3YIAAQIECBBI6cEHH8z2XSpib6RWs8D7GUDfZ5990jnnnJPe+9739qTIe/UC1m4WeD8D6JdffnmaMGFCT7zdpD4C2pviy6pX7U3xOW+dYpF1pdd5d79qCMRMnlgp5dVXX22YoU76Jfo38wmr0N60mqm12WabZYPPq6yyStNKKIBejd/nUMuF9qb4Eu1Ve5N3C7J77rknW/ViYH/zIp/45JNPzpZxLutD8yLzKq3+CxTV3hhLeLcse9XetKo98VFBrCA42NUtmt0jZq7HfurRV1piiSX6X5HlgMAgBQTQBwnocgIECBAgQKC9QLvlouIL1RiI3G677donllK2DN2JJ57Y8Nyy9yG/7rrrmi7XWfb+64s+cK9ewNoNApe5D/mf//zn7CvpCy64oC/lnatCOqlSAtqbcoqjV+1NOblvnGrRdaWXeXevagg89thjaa+99kpz5sxpmKExY8akG264IX3yk5/MlWH9m/lM/W5vYtZdDP7G0qOLHlGm8fFe7Cvc6mjXdyrz48Nclc1JtRPQ3pRTZL1qb1oF0Ac+tPrpT3+a9txzz472Ou9UJdq2eLcyK7RTueF1fpHtTbu/h8NpLKFX7U2e2vq73/0uG2O55JJLBrVNxMC9xo4dmw455JD01a9+NY0aNSpPFpxDoBYCAui1KCaZJECAAAEC9RWI/dviS/dmAdB4sgMPPDDbGzRvR7ufA8x5Zw/0osR69QLWz5fecOxnefeiHN2jOAHtTXGWi6bUq/amvCdYOOUy6kqv8u4+1RBo9wFG5LLTQEU//94Nx/5Ns5rUatZd3jJt13cSQK/G77guudDelFdSverf3HzzzU0/Fo8A+sSJE9NBBx3U9IOsIgXOPvvsNGnSJLNDi0QdQmkV3d60+3tYZgC9amMJvWpv8lTHt956K1vp4tprr03Tpk1Lzz//fJ7LGp6z9tprp0MPPTRtv/32adlll+06HRcSqKKAAHoVS0WeCBAgQIDAEBGIAMXkyZOzZc2bHeutt1667LLL0rhx43I/tQHm+VS9egHz0pu7ajqxjwLam3Lxe9XelPsU81Mvq670Iu/uUQ2BGFyOWTYzZ85smqFYVScGJFdcccXcmda/6W3/plHBtJp1FwPDUaYrrLBC2zJt13cSQG9L6IT/FtDelFsVetW/aXWfL33pSymCWRFkb3TEHua77rpr2nbbbdNaa62Vll9++XdmkMdyzNHePPTQQ2nGjBnplltuabqlyEDaeVfSKFde6lUUKKO9aff3UAB9fk3o1WqGscrOnXfemU1SuPfeewuthtG2DMxCj3bKQWAoCAigD4VS9AwECBAgQKCCAvEyH7PKY6+1Zke3L+8GmHs7wOylt4I/MFlaSEB7U36F6NUAc9lPUmZdKTvv0q+GwEsvvZSOPfbYbMnLZkc3HwdGWvo3ve3fLFp+8XHN4Ycf3rBs40PPCE6tueaauSpiu76TAHouxmF/kvam/CrQq/5Nq/s0e8rY5ixWaosl1/N8uPP222+n3/72t+mUU05JV1xxRUu8Tj4IKr8U3KEKAmW1N+3+Hgqgzy/9XgTQ/+///b/pb//2b9OsWbNKrXLxoc/f//3fpy222CItueSSpd5L4gTKFhBAL1tY+gQIECBAYBgK5AlQxIDARRddlH1Nv8QSS3SkZIC5twPMXno7qp5O7rGA9qY3X/f3aoC5zOpTdl0pM+/SroZAnsHlbj8OjCfUv+lt/2bBWhWBp3PPPTcddthhDSvblVdemcaPH5+7z9qu7ySAXo3fdJVzob0ZWv2bTgPoEYD69re/nTbYYIPc7c5AfY4Zppdffnn2QdCrr77atJpPnz497b333lX+GchbjwTKbG/a/T0UQJ9fyGUG0KOPc+utt2Z9nFi2vRdHjPedcMIJ2dLuI0aM6MUt3YNAKQIC6KWwSpQAAQIECAxfgZi9M3Xq1Oy/VkfePSQbpWGAubcDzF56h+/vuepPrr25OlvGsxdH3QPovagrvSgH9+ifwAsvvJDNAoxAarNjMB8HRpr6N73t3yxYjnfffXfac88905NPPrlY8cYM0FhVadSoUbkrYLu+kwB6bspheaL2Zuj1bzoJoMcqJhHc/uu//uuu638sCX/NNddkM9ibBdG33HLLbKb6yiuv3PV9XFh/gbLbm3Z/DwXQ59ehMgPorfo4C9bg+Ah09913T1/4whfS2LFj01/+5V++s11EtCmvvPJK1k964IEHsr3T8ywBHytSHn300WnkyJH1/7F4gmEpIIA+LIvdQxMgQIAAgXIE8uwrG3fuZiBywRwbYO7tALOX3nJ+L1IdnID25nMpBmMF0NvXo17VlfY5cUZdBfLsCRrPNpiPA+N6/Zve9m8G6mOU73777Zduuummxapot8vxt+s7CaDXtTUoP9/am6HZv8kbQB/MKiaL1s5YeScCV+eff37TihvtXuyt7hieAr1ob9r9PRRAn+Byq6sAACAASURBVF/3ygqgP/bYY9mqj4888kjTSh7B8mOOOSbttNNOuT8WjID6Qw89lG0Zccstt7T8AcVHiEcccURaaqmlhucPzVPXWkAAvdbFJ/MECBAgQKA6AnmW/YrcDjZ4boD53TLv1YxQL73V+Z3JyXwB7U15gyzN6liv2pui63gv60rReZdeNQRips1BBx2UZs+e3TJDgw2e69/0vn8Td4yljk866aSGKyfFigKx4sB2223XcWVs13cSQO+YdFhcoL0Zuv2bvAH0s88+O02aNKnjZdub/UBiueadd965afAslnmPv1/LLLPMsPiNech3BXrV3rT7eyiAPr9Mygigv/zyy9kHgjNnzmxa9bfeeutsC5uPfOQjXf08Xn/99XTxxRenyZMnN13tIj4MijZwww037OoeLiLQTwEB9H7quzcBAgQIEBgiAk899VS2x1qrjnk8ahHB834PMF933XVpl112aVhyZbz0tKoivQpo9fOl989//nO2ZO4FF1zQkOLv/u7v0pQpU4bIL8lj5BHQ3pQ3yFKF9iZPHch7Tq/rSt58Oa8+Ar/61a+ygcf77ruvZaaLCJ7r37xL3Kv+TdxxxowZad9992046Hv88cdnM6uWXnrpjittu76TAHrHpEP+Au3N0O7f5Amgb7bZZtlHO6usskph9X3evHlZOxYrnDQ6Nt100yyw9cEPfrCwe0qo+gK9bG/a/T0sM4BetbGEXvZvoha2a3fiA8Fp06alFVdccVCVNj5GvPzyy7MxwWZbRuy4447ZvUaPHj2oe7mYQK8FBNB7Le5+BAgQIEBgiAnkffk69NBD02mnnZZ7SahWTGeddVa2BFSjI4L0Z5xxRnrPe95TinSrl5AYZI+89Wp/p169gMVeV/vss0+64YYbGprG4HPMbCjjiKUH40UsXrYaHQagy1Cvbpram3fLZqi2N0XVvn7UlaLyLp3+C7z99tsp9ovcf//9U8zea3bEDOX4iCv+TnUTZF00Xf2b+SK96t/EsqZ77bVXmjNnzmJFPNhB5XYBA/2X/v/Oq5ID7c3CJTFU+zftAlmhEO+w8fdkiSWWKLR6xkdgsadxo8BW/B374Q9/mNZff/1C7ymxagr0o70xlvBuXehV/ybuGLPP99577zRr1qyGlXGttdbK9jEfN25cIZU1gujxQWmzyQ2DWdWnkAxKhECXAgLoXcK5jAABAgQIDHeBePm6//77s2VNW+2nFE4nn3xytv9aUYHlfgax+3nvRetcr17A+hnE7ue9h/tvvErPr71ZvDSG6gDzYOtdP+vKYPPu+moIxJ6ON954YzrqqKNSLG/a7IiBwAh477nnnoUEz+M+/exj9PPe/ejfvPbaa1mg6pJLLlmsiIvYg1gAvRq/56rnQnszfPo3t912W9pqq61a/k35p3/6p1KWOH766afT+PHj01133dXw/mV+DF313+Bwyl+/2pt+vs/3896N6lavxm/i3rfffnvafvvtm84Ij2XXY5JEkR/sxOpfe+yxR7rzzjsb/rR6/f46nH7fnrU8AQH08mylTIAAAQIEhqxAJy9fJ5xwQorZ5yNGjCjMo9Uy6vEScM4556T3vve9hd1vwYRazQ477rjjsuXxllpqqVLu3Y8B5rhnu6XPYrmuCRMmlPLM7b5YjxkTn/3sZ0u5t0SrIaC9abzaxlBtbwZT6/pdVwaTd9dWQyDPPo6R0+WWWy6dd9552ZYuSy65ZGGZ17+ZT1n2AHN8aBP7fR522GENy+7000/PVjoaTH9OAL2wn8WQTUh7M7z6NzELfKONNmpanzfYYIN0zTXXpPiAp+jjv/7rv7L38enTpzdMeurUqSn6lY6hK9DP9sZYwrv1quz+zcCdop8Tqz82mw2+5ZZbpiuuuCKtvPLKhVf6Sy+9NAvMNzpi1nv0dceOHVv4fSVIoCwBAfSyZKVLgAABAgSGqEC8fEWA+tRTT236NWs8ehkzswZIWw1AlL0PeQTITzzxxIal2+v9uHv1AhYP26/nbjcAXeaeaUP0J1yrx9LeDM/2pptKWoW60k2+XVMdgVjadvLkyVlgvNURwY0LL7wwff7zny901k7cU/9mvnzZ/ZtYnj9WDmi0wkBRe3S2679Ywr06v/1+5ER7M/z6Nz//+c/TF7/4xfTMM880rHI77LBDFuB+//vfX3iVjGBa7IMe/zU6ev0OW/gDSrClQBXaG2MJvenfDFSEKPNYKfLKK69sWDeiPKLPW+Ts84Eb/fa3v0277rprw+1x4pybbropbbvttn61BGojIIBem6KSUQIECBAg0H+BZ599NluKvVlHfCCHMbh85plnZktGldEp/+Uvf5likGHu3LmLoWy66abZwOsHP/jBwsH6+fV0o4cpe4B5wXvGHuSxF2yjo8yZsL/5zW+yGX4x6LToscYaa6Trr78+rb766oWXtQT7L6C9+XM68sgj0wUXXNCwMMpc+aHf7U2nta8qdaXTfDu/OgK//vWvs9l5sapJqyNmzkTw/NOf/nQpmde/mc9adv+m1UB+KQXbRaIC7F2g1eQS7c3w7N88/vjjaeedd2669VnZSxu3avdiO4vYu3iZZZapya9INvMKVKW9MZbQm/7NQL1ot21Dmav4tVs234oXeX+9zquKgAB6VUpCPggQIECAQMUFHnrooTRp0qRsdlQ/B5fj3q2CqmUuC9XuS95ef01b9gDzguXcalnZMgd8WgUTylzqsOI/xyGfPe1Nylb4aDVzYCi3N51U8CrVlU7y7dxqCMSsvFtvvTVbyjuCG62O2Lv2/PPPT6uttlppmde/6c0AswB6aVVYwi0EtDfzcYZr/6bdqhRlvk+Fe6t2r+x7axh6L1C19sZYQm/6NwM1rdUHO72YhPCNb3wjHX/88Q0r/oEHHpjOOOOM9J73vKf3Pwx3JNCFgAB6F2guIUCAAAECw0kgXr5+8IMfpAMOOKDhUpcLWsTgcizvXvaM4Jdffjntscceafbs2Q2LoqxlvV944YW02267pR/96EeL3TeWrI8veddff/2eVY9eBtB/8pOfpCjfGPRa9Chz2fx77rknbbLJJg1Nt95662w1hNGjR/fM3I3KFdDevOs7nNubPLWsinUlT76dUx2BN998M8VKDjHzrtHftgVzGn2O2Bd7pZVWKvUB9G96M8AsgF5qNZZ4AwHtjf5Nu33Iyw5im4E+fJqmKrY3xhJ6078ZqOWtvMuccDJw/1bjVGW3dcPnl+5JeyUggN4rafchQIAAAQI1FOj05Su+JF1hhRVKf9J2S6mXtexlLIG20047pUcffXSxZ/ybv/mbNGPGjPSxj32s9OfP82JSdFC7X7Pirrjiimyf0kaHr5d7VtV6ciPtzcLMw7m9aVfhqlpX2uXbv1dHIJaXjID4ySef3DZTMYMm/hs1alTbcwd7gv5NbwaYBdAHW1Nd34mA9kb/JgTmzZuXpkyZkmJmZqOj6He3Re/Rrz2oO/mtOHfwAlVtb4wl9KZ/M1CDYtXIjTbaqGGFEkAf/O9MCsNLQAB9eJW3pyVAgAABArkFOnn5igHo2Bt95MiRudMf7IlnnXVWOuKIIxomc9JJJ6X4r+j912+77bZsFnajI/Zknz59enr/+98/2EfLfX0vZ6C/8soraZ999kk33HBDw/zdfffdaeONN86d9zwnthtoOvPMM7OZg476C2hvFi/D4dzetKrRVa8r9f81Dv0neOmll9Kxxx6bLrnkkpYPGyvLRF8jPuJaeumlewajf2MP9KhsZX0M2rOK7EaZgPZG/2ZBgVYfBpf5MXa7j7O8Uw2NBqvK7Y2xhPl1rFfjNwLoQ+M37SmqISCAXo1ykAsCBAgQIFApgddeey1NnTo1+6/Vsdxyy6V44R4/fnxPB5cjT/0ILrUa1D7uuOOyveWWWmqpnpVlr17A4oH6Ecxu96IdS+Z/9rOf7Zm3G5UjoL1p7Dqc25tmNa0OdaWcX4lUixKIrRGOPPLIbPuPVsfYsWPT2WefnWJGYNEf47V7Fv2b8geYzUBvVwv9exEC2hv9m0UFWi2rHOeW9W7T7p3qpptuSttuu20R1V4afRKoentjLGF+xejV+E2rPdBXW221bFLEmmuuWVptbfUeawn30tglXJKAAHpJsJIlQIAAAQJ1FYgAxeTJk7O9zKs6uBz5avVSUMayVLE/6kEHHdR00L0fM4V69QI2UA96vZfVL3/5yxQz++fOnbtYVSyjjOv6m61zvrU3jUtPe7O4S13qSp1/j0M9788991w65JBD0syZM1s+6oYbbpjOPffctM466/SFRP+m/AFmAfS+VO1hdVPtjf5NI4Gnn346+/D8rrvuaggUS7zHKmpFf5Dd6u/KyiuvnP7hH/4hxQx4Rz0F6tLeGEsov38zUIOffPLJtNtuu6X777+/YaUu86OZN954I1vpKYLojY6yVous569XrusgIIBeh1KSRwIECBAg0COBvLP71ltvvfTtb3+7ry/a7QJMsZz63nvvXZhcq2BuL77ibfQgvQ6gtzIYN25cFpT4+Mc/Xpj5tGnT0v77798wvT322COrg7HErqOeAtqb5uWmvVnYpk51pZ6/xqGf67wzs7beeuvsb8uYMWP6hqJ/07sB5jIL+cUXX8wCZbfeemvD2/Tjw8syn1fa7wpob/Rvmgm0CyzFO/a1116bPvzhDxf6k/re976XvvKVrzRMc8stt0zXXHNNWmGFFQq9p8R6I1Cn9sZYQu/6N+1WnShz9cR2HwpddNFFKWahOwjURUAAvS4lJZ8ECBAgQKBkgTfffDOdccYZ2deirY4qDC4P5K/V0lATJkxI5513Xlp22WUHLff2229nX9DGsq+Njn7sfx756HUAvd2L2MUXX5ztk17Ecrcvv/xy9gHErFmzGprbq2/Q1bqvCWhvmvNrbxa2qWNd6euPy80XE4gPMI4++uh0wQUXtNSZOHFi+uY3v5lie5p+H/o3V6fdd9+9YTHEsvrR/1l++eX7XUwt7y+AXuniKS1z2hv9m3aV6+abb07bbbdd09OKfJ+Km0SdPPjgg9N3v/vdhvcsM5DWzsK/D06gbu2NsYTejd/E++Qpp5yS/dfoiA9nrrjiihQrUBR9tPpgJyY//NM//VOK1Z4cBOoiIIBel5KSTwIECBAgUKJAdLDja/eY7Rszn5odO+64YxZIXmWVVUrMTf6kf/rTn6YvfelL6Zlnnlnsouicx95OW221Vf4Em5z5xBNPZAO59913X8Mz4sODww8/vJDAcSeZ7XUAvV1gb7PNNsuWuC+ifsSyYjHLvFF9jBe973//++lTn/pUJ1zOrYiA9qZ1QWhv3vWpa12pyE9NNlJKeT/AiKXdTzvttMqsaqJ/I4DuB1w/Ae2N/k2eWttuaeWYhR7vU7HCWRFH7KseH3s3e8cva9/1IvIujeYCdWxvjCX0LoAeNee2225rORZWxko4MQkiZpc32y6pzMC99oJAWQIC6GXJSpcAAQIECNRIIJbT2mWXXdJjjz3WNNfxpXwsqb3iiitW5snazVKO2fKxlPtKK63UdZ7bfdndz33jeh1AD8RWg/rx77GvaKxisPTSS3dtHvVwr732SnPmzGmYRr9m/Hf9QC5cSEB707xCaG8WtqlrXfGTr45Au8BB5PTAAw9Mp59+eho1alRlMq5/I4BemcooI7kFtDf6N3kqy7x587JZofHO1Owo6u9S7I0dwaz4MLnRIZiVp8SqeU5d25vhPpbQy/GbmGQSqzL+6Ec/aliJYxZ4BNFXXXXVQip5fCARY2/77rtv0/SmTJmSYg/0pZZaqpB7SoRALwQE0Huh7B4ECBAgQKDCAu2+Eo2sxyzu888/v7Av4YvkuPTSS7Nlw5sdBxxwQPrWt77V1ayyPF92x6BEzMofOXJkkY+VK61evoANZKjdMoAx8z+Wyd1tt93Skksumes5Fjyp3UBPnFvG19IdZ9QFXQlob5qzaW8Wtql7XenqB+KiQgXareYQN4uVTmIVmSru/ap/Ywn3Qn8QEitVQHujf9NJBfvVr36VYmW3Vh+vx5YisX1Ytx8lt/soM/J79tlnp0mTJvV8FbVOrJy7uECd25vhPpbQy/GbdjP+i+wHx73uvPPO9LWvfS3FKhuNjjFjxmQrRH7yk5/0syZQKwEB9FoVl8wSIECAAIFiBfJ8JRod3csvvzxtsskmxd68oNTKeoF8/fXX0znnnJNOPfXUpkveRbA49ujeYostCnqazpLp5QvYgjlrtbx6nBcuU6dOzbYE6GTQ56mnnsqWwm+25FekbaZEZ3WkSmdrb5qXhvZmYZuhUFeq9NsbjnmJD1Jihkv8LWp2xDK5l112WRo3blwlifRvBNArWTFlajEB7Y3+Tac/i5iFHiufHH/88U0vjfepE044IR166KFpxIgRHd0ilmuPv38RhG92FD37tKMMOrlrgaHQ3gznsYRej9/k6UvGZJkY91p99dW7qpdvvfVWuvHGG9NRRx3VNHgeCccHQbFdUqftWVeZchGBAgUE0AvElBQBAgQIEKibQJ4OdezBNn78+Mp+mR6BlnPPPTcddthhLfnXXXfdbCBh8803bzszOlxi4P2KK65omWY/Z59Hxnr9AjaAkWdmaJwbS4bFEoXtlgWLl6477rgjG0T62c9+1tLc7PO6tTLv5ld707jstDeLuwyFulLfX+rQyPmDDz6Y7fnabBZMbL8Sf0+iT1DVQ/9GAL2qdVO+FhbQ3ujfdPObyNPXiXR33XXXFMseR3BriSWWaHmr+Lvx8MMPZ++xt9xyS8tzq/6O343pcLhmKLQ3w3ksodfjN9EmxD1jxaVWx3LLLZcmTpyYTYCICTTt2ppIK9L+7W9/m433tBs3i49Wo81ZbbXVhsPP1DMOMQEB9CFWoB6HAAECBAjkFcg7MJs3vSLP+/GPf5ziq/i8R8xcjpeCWDaq3bHNNttkS0tFQD32Ro8Z0mHxH//xH+mRRx5J1113XfaSEV/utzqqsARVr1/AFvTIs+9anB8vY1E2sUzhX/3VX6W//Mu/zF7I4uv5Z599Nt1zzz3ZC9ett97aruiyNKZNm5ZGjx7d9lwnVEtAe6O9yVsjh1JdyfvMzitWIFZ0mDx5crY0e5WOtdZaK+tjjB07Nne29G8Wp/rc5z6X9dOWX3753I79OPHFF1/MPkBt1r/xQWA/SqX4e2pv9G8GU6vuvvvutOeee7actTmQ/oLvsB/4wAfSMsssk/3TG2+8kZ5//vnsI+TvfOc7bQPncU0EymILslGjRg0m+67tscBQam+G61hCP8Zv8mznsGBVjrZmp512ShtttFG2xdFf/MVfvPPP//mf/5leeOGFFON13/ve99Ltt9/edtwsVtO46KKLso+B8gTme/yzcjsCbQUE0NsSOYEAAQIECAxNgWeeeSabIfyjH/2ocg/YaQA9HqDdUmBFP+TFF1+c7b3ez5eAfryADTj2+gU+ltidMWNGWnPNNYsuSun1QEB7Mzjk4dTeDLW6MriSd3U3Ann2lu0m3cFe000AXf9mcXUB9MHWRNcXKaC9GZzmcOrfNJKKjwavvfbabNZnu4+3Byf97tVV376kqOcciukMpfZmuI4l9Gv85rnnnkuxemKMmfX6iK0kYvn2Trb263Ue3Y9AKwEBdPWDAAECBAgMU4HbbrstxX5HVTy6CaDHjOaYbXbssceW/kgHHnhgtm9dv7/a79cL2ABwr17EfLVcepUu/Qbam+6Jh1t7M9TqSvcl78puBWKlkghGVO3oNoCuf7NwSQqgV61mD+/8aG+6L//h1r9pJhVtfMwG//rXv156ED1WQImPFjbeeOPuC86VfRMYau3NcBxL6Of4zdy5c9PBBx+cYvZ/r46TTz45HX300WnkyJG9uqX7EChcQAC9cFIJEiBAgACB6gvE1+6xV1H8V8WjmwB6PMef/vSnLLAdHfWyjqoM9sTz9fMFbMA39pc96KCD0uzZs0shFzwvhbWniWpvuucebu3NUK0r3dcAV3Yq8F//9V/p0EMPTdOnT+/00tLP7zaArn+zcNEIoJdeVd0gp4D2JidUg9OGW/+mnVQE0eO97ogjjkgvvfRSu9O7+vf4G3ThhRemT3/6011d76L+CgzV9ma4jSX0e/wmvA8//PA0a9asUit0jOGccMIJWZ98xIgRpd5L4gTKFhBAL1tY+gQIECBAoIICsURcBD2vvPLKCuYuZXsqdbIH+oIPUdYARLwExNezsfxUVb6g7fcL2IB7DPRMmTIlXXDBBYXWp5glcfbZZ6cYLO/nUvmFPtQwTEx703mhD9f2ZijXlc5rgSu6EXj66aezfafvuuuubi4v9ZrBBNAjY/o384tHAL3UairxDgS0Nx1g/fepw7V/k0cqPiJ84IEH0mGHHZbtZ17ksf3222ez3MeMGVNkstLqocBQbm+G01hCFcZv4n0rllU/77zzSln1IsZwYmXIL3zhC2nJJZfs4a/ErQiUIyCAXo6rVAkQIECAQKUFXnzxxWyA+dZbb61kPgcTQB94oF/84hdZUPeWW24Z9DOuu+66aerUqWnzzTev1EtAFV7ABnBjYH/mzJnZqgaPP/74oM0nTJiQpbXqqqsOOi0J9FdAe9OZ/3Bub4ZDXemsNji7U4H4+7PzzjunRx55pNNLSz9/sAF0/Zv5AgLopVdVN8gpoL3JCfXfpw3n/k0nUq+99lq2zPqpp5466NnoEcg66qij0u67724WaCeFUMFzh3p7M1zGEqoyfhMf7Dz88MPppJNOKmS8LH4yyy23XLaFUnwEtMIKK1TwVyRLBLoTEEDvzs1VBAgQIECg1gLDJUjx1ltvpTlz5qSLLrooW6Yqvrbt5PjMZz6TDjnkkLTNNttUZtb5gvmvygvYgnmKQZ+bbropM7/33ns74U4xKyVmSMRSX5/4xCcq9bFCRw/i5IUEtDf5KoT2JqXhUlfy1QhndSMw1AeYB0z0b65Oyy+/fDdVpGfXtGvPrrrqquxjVkd9BbQ3+cpO/yaf06JnPf/88+n666/PgumPPvpoR4msscYaad9990277rpr5dvKjh5sGJ88XNqboT6WULXxm4H+ZOTr2muv7eqjnYH2Zqeddkof+MAHhvGv1KMPVQEB9KFasp6LAAECBAgQWEjg5ZdfzpbDu//++9ODDz6YYhm0+Op24Igl7VZbbbW09tprp4022ih96lOfSiuuuKKlw7usR/Ey9vvf/z7dd9992X//+q//mubOnZti362BI6zDPfbiiyX7I2g+atSoLu/oMgLVEdDeVKcs5ITAUBfQ3gz1EvZ8BKojoL3pfVnEzNw//OEP6fbbb08PPfRQeuyxx7JVVgb2So8PkOMd6qMf/Wj2DrvlllumD33oQz5E7n1RuWOBAsYSCsTMmdQbb7yRfawTE1Bi3CzGbRZsayKZWNUixm9iVaUYw1lnnXW0Nzl9nVZ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AAAQIECBAgQIAAAQIECBAgQIAAgfoKCKDXt+zknAABAgQIECBAgAABAgQIECBAgAABAgQIECBAgAABAgQKFBBALxBTUgQIECBAgAABAgQIECBAgAABAgQIECBAgAABAgQIECBQXwEB9PqWnZwTIECAAAECBAgQIECAAAECBAgQIECAAAECBAgQIECAQIECAugFYkqKAAECBAgQIECAAAECBAgQIECAAAECBAgQIECAAAECBO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pnI9uQAAIABJREFU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AgQIAAAQIECBAgQIAAAQIECNRXQAC9vmUn5wQIECBAgAABAgQIECBAgAABAgQIECBAgAABAgQIECBQoIAAeoGYkiJAgAABAgQIECBAgAABAgQIECBAgAABAgQIECBAgACB+goIoNe37OScAAECBAgQIECAAAECBAgQIECAAAECBAgQIECAAAECBAoUEEAvEFNSBAgQIECAAAECBAgQIECAAAECBAgQIECAAAECBAgQIFB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AAAQIECBAgQIAAAQIECBAgQIAAgfoKCKDXt+zknAABAgQIECBAgAABAgQIECBAgAABAgQIECBAgAABAgQKFBBALxBTUgQIECBAgAABAgQIECBAgAABAgQIECBAgAABAgQIECBQXwEB9PqWnZwTIECAAAECBAgQIECAAAECBAgQIECAAAECBAgQIECAQIECAugFYkqKAAECBAgQIECAAAECBAgQIECAAAECBAgQIECAAAECBO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AgQIAAAQIECBAgQIAAAQIECNRXQAC9vmUn5wQIECBAgAABAgQIECBAgAABAgQIECBAgAABAgQIECBQoIAAeoGYkiJAgAABAgQIECBAgAABAgQIECBAgAABAgQIECBAgACB+goIoNe37OScAAECBAgQIECAAAECBAgQIECAAAECBAgQIECAAAECBAoUEEAvEFNSBAgQIECAAAECBAgQIECAAAECBAgQIECAAAECBAgQIFB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AAAQIECBAgQIAAAQIECBAgQIAAgfoKCKDXt+zknAABAgQIECBAgAABAgQIECBAgAABAgQIECBAgAABAgQKFBBALxBTUgQIECBAgAABAgQIECBAgAABAgQIECBAgAABAgQIECBQXwEB9PqWnZwTIECAAAECBAgQIECAAAECBAgQIECAAAECBAgQIECAQIECAugFYkqKAAECBAgQIECAAAECBAgQIECAAAECBAgQIECAAAECBO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Dop8Dbb7+dzj333HTYYYe1zMaOO+6Ypk2blkaPHt3P7Gb3fu2119Lhhx+eLrnkkqZ5GTduXJoxY0Zac801+55fGSBAgAABAgQIECBAgACBoS0ggD60y9fTESBAgAABAgQIECBAgMAwE3j55ZfTfvvtl2bOnNnyyc8+++w0adKktMQSS/RNKAL+V199ddpjjz1a5uHKK69M48eP72te+4bkxgQIECBAgAABAgQIECDQUwEB9J5yuxkBAgQIECBAgAABAgQIEChf4MEHH0w77LBDevLJJ5verAqzuh977LG01157pTlz5jTN58SJE9NZZ52VRo0aVT6cOxAgQIAAAQIECBAgQIDAsBcQQB/2VQAAAQIECBAgQIAAAQIECAw1gbxLuU+YMCGdd955adlll+05QSzdfvTRR6cLLrig6b3XW2+9dNlll6UI9jsIECBAgAABAgQIECBAgEAvBATQe6HsHgQIECBAgAABAgQIECBAoMcCeZdy79fy6LGn+b777pteffXVhjLve9/70kUXXZR23XVXS7f3uO64HQECBAgQIECAAAECBIazgAD6cC59z06AAAECBAgQIECAAAECQ1ogz1Lu/ZjlPXfu3Gzf81ZLtx988MHp9NNPTyNHjhzSZeThCBAgQIAAAQIECBAgQKBaAgLo1SoPuSFAgAABAgQIECBAgAABAoUJ5F3KvZfB6j/96U/Z0u3nn39+0+eMoH7MjF9ttdUKs5AQAQIECBAgQIAAAQIECBDIIyCAnkfJOQQIECBAgAABAgQIECBAoKYCL7zwQtpvv/3SrFmzmj5BLJceAevtttuu9Ke86aabstnnrZZu71VeSn9YNyBAgAABAgQIECBAgACB2gkIoNeuyGSYAAECBAgQIECAAAECBAh0JnDfffel8ePHpyeffLLphRtuuGG66qqr0qqrrtpZ4h2c/cQTT6Tdd989RX6aHccff3w65ZRT0tJLL91Byk4lQIAAAQIECBAgQIAAAQLFCAigF+MoFQIECBAgQIAAAQIECBAgUFmBefPmpTPPPDNbOr3VUWbw+vXXX0+TJ09OZ5xxRtMsbLbZZtlM+FVWWaWyljJGgAABAgQIECBAgAABAkNbQAB9aJevpyNAgAABAgQIECBAgAABAplA3qXcb7jhhrTVVlsVrvbDH/4w7bDDDk2Xbl955ZWzGfCbb7554feWIAECBAgQIECAAAECBAgQyCsggJ5XynkECBAgQIAAAQIECBAgQKDmAnmWct96663T9OnT00orrVTY0z711FPZvud33nln0zS/+c1vpiOPPNLS7YWpS4gAAQIECBAgQIAAAQIEuhEQQO9GzTUECBAgQIAAAQIECBAgQKCGAnmXci8ymP3mm2+mSG/KlClNxbbbbrs0bdq0tOKKK9ZQVZYJECBAgAABAgQIECBAYCgJCKAPpdL0LAQIECBAgAABAgQIECBAoI3Ac889l/bbb7900003NT1zzJgx6eqrr04bbrjhoD3vuOOOtPvuu6dnnnmmYVpxr8svvzxtsskmg76XBAgQIECAAAECBAgQIECAwGAFBNAHK+h6AgQIECBAgAABAgQIECBQM4G777477bnnnunJJ59smvMdd9wxmxU+evTorp/u2WefTfvss0+aPXt20zROP/30dMQRR6Slllqq6/u4kAABAgQIECBAgAABAgQIFCUggF6UpHQIECBAgAABAgQIECBAgEBNBGJZ9TPOOCMde+yxLXN89tlnp0mTJqUlllii4yfLc48igvRvvPFGevTRR9P999+f/ffEE0+kn/zkJ+/k933ve1/6xCc+kT760Y+mjTbaKPsv/vfSSy/d8TMVdUHY/OEPf0gPP/xw+ud//uf00EMPpVdeeSU98sgj6aWXXlroNmPHjk0xS/9jH/tY+vjHP57WW2+99Fd/9Vdp5MiRRWWn43TeeuutNGfOnDRjxox07733Zs8Rx/rrr5/WWWedFEvyx+oFo0aN6jhtFxAgQIAAAQIECBAgQKDfAgLo/S4B9ydAgAABAgQIECBAgAABAn0QyLOU+7hx47Ig6ZprrtlxDtvNco+g8A033JA++clPdpx2BHD/5V/+JU2fPj1deeWViwWd2yUY9953333TXnvtlVZeeeV2pxfy7xE0j6Dzddddl26++eaWs//b3TA+Cth+++2zZ4iA+mA/Bnj88cfTzjvvnAXwFz2uuuqqNH78+Hf+37/+9a/TUUcdlW655ZaW2VxuueXS/vvvnw4++OCeGbdz8+8ECBAgQIAAAQIECBDIIyCAnkfJOQQIECBAgAABAgQIECBAYAgKtAtyxyNPmDAhnXfeeWnZZZfNLfDCCy9k+6zPmjWr6TUXX3xxtrx7p7PbY4b5SSedlK644orc+Wl24kCQ97DDDksrrLDCoNNrlMDrr7+eBZu/9a1vpZ/97GeF3+Nzn/tcOu6449LGG2/cseVAZvIG0B944IF0wAEHNAy0N3uwCPBfc8016SMf+Ujhzy5BAgQIECBAgAABAgQIlCEggF6GqjQJECBAgAABAgQIECBAgEANBPIssx6PEbO8YxZynmD3vHnz0plnnpmOPvropgITJ05MZ511VkdLfEcgOmacn3jiiR3POG9XFOuuu26K5eo//elP53rGdukN/Hve2dp502t2XsxID+8jjzyyq6Xd8wTQH3vssWzGfsyi7+SILQBin/sRI0Z0cplzCRAgQIAAAQIECBAg0DcBAfS+0bsxAQIECBAgQIAAAQIECBDov8Czzz6bzQSfPXt208zELOLLLrssxZLu7Y4HH3ww7bDDDk2XKO8krYF7xb7gU6ZMSRdccEG723f97zEbPQL/8aHAYJdEf/vtt9Ott96aYmZ7BKd7dXzzm9/Mguid5r9dAP2LX/xiOuSQQ7qa9X/TTTelbbfdtlcE7kOAAAECBAgQIECAAIFBCwigD5pQAgQIECBAgAABAgQIECBAoN4Cd9xxR9p9993TM8880/RBYi/rmEk8cuTIpuf88Y9/bBlojZnSF110Udp1111zz/SOvdojeDtz5szSkSN/U6dOzfbu7jQIvWDm8iyNX8bDRP5jafxddtmlo+RbBdBj9YEXX3wx+xig02PTTTdNV199dfrgBz/Y6aXOJ0CAAAECBAgQIECAQN8EBND7Ru/GBAgQIECAAAECBAgQIECgGgKxlHvMXo5Z3s2OCM5GMHW77bZreErMuo5g6R577NE0jQMPPDALwo8aNSrXg7/22mvZ0uRlzjxfNCPdBPkXTCP2aI+PEe67775cz1j0SVtuuWU2U3zllVfOnXSrAHqU2Z133pliCfdOj6hPsV/9Ukst1emlzidAgAABAgQIECBAgEDfBATQ+0bvxgQIECBAgAABAgQIECBAoDoCeZZy33rrrbN9yFdaaaXFMj537twseN5sj+xYuj0C8Kuttlquh867P3skFsuvx6z2WCp8rbXWSssvv/w7M8gjnZhB/cgjj6Sbb745XXvttW33UB8zZky6/PLL0yabbJIrrwMnxb0iYByz2NsdW2yxRfrKV76S7bv+oQ99KEXgfplllnnnsrfeeiu98sor2VL4DzzwQLrxxhvT7bff3i7Z7N/j3C9/+cu5zo2TWgXQGyUS3oceemjabbfd0v/8n/8zy/cbb7yRYs/373znO1k5/7//9//SrFmzUjyngwABAgQIECBAgAABAnUSEECvU2nJKwECBAgQIECAAAECBAgQKFEgz1LuMYP8iCOOWGhW8euvv54mT56czjjjjIa5azd7vdFFP/zhD7O91F999dWmTxyB3BNOOCHtvffeadlll80l88ILL6QLL7ww/Z//839apr399tunadOmpRVWWCFXunFSu/3f45xtttkmnXLKKWnttdfOvYx9XBcz/CNAHSsFxAzzVsfhhx+enbdgQL7V+Z0E0DfccMN07rnnpnXWWadpkjEL/7LLLsuWfR89enRuPycSIECAAAECBAgQIECgCgIC6FUoBXkgQIAAAQIECBAgQIAAAQIVEMizlPu4cePSjBkz0pprrvlOjtsF3o888sh02mmnpREjRuR6yueffz5NnDgxmzHe7IjZ8BHI/chHPpIrzQVPimB0BLtjb/VmM+bj/NhPfJ999skV6J43b14WGP/617/eND8HHHBA+ta3vpXNNu/2iI8VzjzzzHT88cc3TaLTvcfzBtBjFYEIjEcdcBAgQIAAAQIECBAgQGCoCgigD9WS9VwECBAgQIAAAQIECBAgQKALgTxLuR988MHZXuYjR45ML7/8ctpvv/3SzJkzG95ts802y5b0XmWVVXLn5tJLL80C182OWCo+Zrt3Mju8UVoROI7Z6832K4/Z1ldddVVaddVV2+b96aefTuPHj0933XVXw3Nj7/iY0b7iiiu2TavdCbE3fMwyv+SSSxqeusYaa6Trr78+rb766u2Syv49TwA9gv433HBD2mqrrXKl6SQCBAgQIECAAAECBAjUVUAAva4lJ98E/n979x6z9fz/AfxVWjSHpjGEZWhhyBzmUBKVw5jGkPtGDlHOqRzCWnPqgGpzPs7k6xBZi5hDxuZ2CCvVTBi5hzVMLUk06rf39fn1Xb6u6/pc1919X911Pz7b9df9/rw/7/fj8/rveb/eHwIECBAgQIAAAQIECBBoIYG849PXhakDBgwofBN96NChRVeyyy67FALo4447ruKVLlmyJAYPHhyzZ88uek9zBtHpAXnHrqf9pZA973rzzTdLhsstET6n0P+kk04qeQx9Q0NDpH8AqOSqJEC/4IIL4r777outt966kimNIUCAAAECBAgQIECAwCYrIEDfZF+dhRMgQIAAAQIECBAgQIAAgZYRSEe5jx07NsaNG1fyAWeeeWako9mHDx9e8hj0dJz56NGjo0OHDhUvtFwQ3ZRAPu/B6Tj3KVOmFPZS7ErfYU8heufOnctONX78+JLHqqfO9Pvvvz93jry1rv/39C33+vr6kv9o0NwBevpHiLQPFwECBAgQIECAAAECBDZ3AQH65v6G7Y8AAQIECBAgQIAAAQIECDRB4Icffoh0VPrZAQ/PAAAgAElEQVTbb79d8u4UaKeO8WJXUzrFV69eXQjcU6Bd7Lr66qsLR8dX+i31Sre9ePHiqKurK/qPAGmPL7/8chxyyCFlp1uzZk0sX748GhsbI9l99tlnMW/evPj2228Lx9FX0sVe6XrTuFWrVhWOcU/Hwhe7mjNA7969e+H49vW/e1/NWo0lQIAAAQIECBAgQIDApiQgQN+U3pa1EiBAgAABAgQIECBAgACBGgrkHeVeaindunWLJ598Mo455piqVlvuO+LpGPQZM2ZEv379qpqzksF//vlnXH/99XHPPfcUHf7QQw8VvvPemq68AP25556LQYMGVbTkvCPcTz755MJ37LfffvuK5jOIAAECBAgQIECAAAECm7KAAH1TfnvWToAAAQIECBAgQIAAAQIEWlCgkqPciz0+dYmPHDkytthii6pW9+GHHxa+I75ixYp/3de3b994+umno2vXrlXNWengqVOnxvnnn190+OWXXx6TJk2KrbbaqtLpWnxcXoBezZHreQF66nSfMGFCdOzYscX35QEECBAgQIAAAQIECBDY2AIC9I39BjyfAAECBAgQIECAAAECBAi0YoFKjnJff/mnnXZa4VjxHXfcsepdlQuxUwd4Otq9U6dOVc9byQ3lwvv+/fvHM88806Q9VfLspoypZYA+efLkwnHxLgIECBAgQIAAAQIECLQFAQF6W3jL9kiAAAECBAgQIECAAAECBDZAoNKj3NPR7elb2YceemjVT/v7779jzJgxMX78+KL33nrrrYW/t9RVrgu7Z8+eMW3atOjRo0dLPb6iedeuXRs//vhjfPTRR5GOaJ81a1bRbv00WXN2oFczV0UbMYgAAQIECBAgQIAAAQKtWECA3opfjqURIECAAAECBAgQIECAAIHWIJC+EX7zzTcXjjEvdz3yyCNx8cUXR7t27ape9u+//x7Dhw+Pxx57rOp7a3FDQ0ND9OrVqxaPKjxjzZo1sWzZsvjmm29iwYIF8e6778Y777wTjY2NFa2hmtA77wj3Wu+9og0aRIAAAQIECBAgQIAAgRYSEKC3EKxpCRAgQIAAAQIECBAgQIDA5iSwePHiqKurizlz5hTd1jnnnBP3339/dO7cuUnb/uWXXyLN8frrrzfp/pa+aebMmXHqqac262NWr14dy5cvj2+//Ta+//77+PLLL2PRokWFXzpSfkMuAfqG6LmXAAECBAgQIECAAIG2LCBAb8tv394JECBAgAABAgQIECBAgECFAnkB94Z+o/znn3+O+vr6mD17doUrqu2wagLpYiv766+/4uuvv47UzZ1+8+fPj3nz5rXYJqpZrw70FnsNJiZAgAABAgQIECBAYBMUEKBvgi/NkgkQIECAAAECBAgQIECAQK0FWjpAzwtxa73f/31eNYH0+vf+9NNP8fzzz0c63n7hwoU120Y1682zd4R7zV6bBxEgQIAAAQIECBAg0AoEBOit4CVYAgECBAgQIECAAAECBAgQaO0CAvT/FI6Yr/RauXJlITS//fbbY+nSpZXe1mzjBOjNRmkiAgQIECBAgAABAgTamIAAvY29cNslQIAAAQIECBAgQIAAAQJNERCgVx6gz507N66++up47733mkLdLPcI0JuF0SQECBAgQIAAAQIECLRBAQF6G3zptkyAAAECBAgQIECAAAECBKoVEKDnB+hr166Nt99+Oy666KJobGysljh3/Lbbbhu9evWKU089Nfr27RuTJ0+Oxx57rOh9AvRcTgMIECBAgAABAgQIECBQVECArjAIECBAgAABAgQIECBAgACBXIGNGaB37949pk+fHgceeGDuOjfmgNRxno55b47wvEuXLtGzZ8849NBD48gjj4yDDjoodt111+jYsWNhi6tWrYoRI0bEww8/XHTLAvSNWQmeTYAAAQIECBAgQIDApiwgQN+U3561EyBAgAABAgQIECBAgACBGgm0dICeN39DQ0Oh+7q1Xj///HMMGzYsZsyYUfESU0d5CsaPOOKI2GOPPaJHjx6x5557RgrPt9tuu2jXrl3JuQToFTMbSIAAAQIECBAgQIAAgaoEBOhVcRlMgAABAgQIECBAgAABAgTapkBewJ3C4ylTpkSnTp2aBLRs2bI477zz4pVXXil6fzUd1U1awAbclI5uT0epDx06NHeWU045Jerq6qJPnz6x8847R4cOHXLvKTZAgN4kNjcRIECAAAECBAgQIEAgV0CAnktkAAECBAgQIECAAAECBAgQINDSAfoff/wRo0aNigceeKAo9tixYyP9ynVlb6y3tGTJkhg8eHDMnj275BIOO+ywGDduXBx33HHRvn37DV7q77//HsOHD/cN9A2WNAEBAgQIECBAgAABAgT+KSBAVxEECBAgQIAAAQIECBAgQIBArkBLB+hpAePHj4+bbrqp6FrOOOOMQljcuXPn3LXWesBLL70UAwcOLPnYww8/PJ544onYd999m21p6cj4+vr6kqF9NR37X3zxRQwaNCjmz59fdH2t/fj8ZkM1EQECBAgQIECAAAECBCJCgK4MCBAgQIAAAQIECBAgQIAAgVyBWgTo5YLo7t27x/Tp0+PAAw/MXWstB6Tj22+55ZbCr9iVvnP+1FNPlQ3Ym7LeBQsWRPqngq+++qro7QL0pqi6hwABAgQIECBAgAABAgJ0NUCAAAECBAgQIECAAAECBAhUIFCLAD0vFJ40aVKMGDGiVR3jnneU+oknnlgI0HfYYYcKlCsf8vTTT8e5555b8gYBeuWWRhIgQIAAAQIECBAgQGB9AR3o6oEAAQIECBAgQIAAAQIECBDIFahFgL5ixYq44oorCoFzsatXr16RguE99tgjd73VDpg5c2bcdtttsfvuu8fBBx8ce+21V3Tr1i323nvv2G677aJTp05Fp6yFy/8+eNmyZTFkyJCYMWNGyW0K0KutAOMJECBAgAABAgQIECCQCQjQVQIBAgQIECBAgAABAgQIECCQK1CroPjhhx+OSy+9tOR60jfS03HpHTp0yF1zpQPS98SHDRtWMpDu2bNnTJs2LXr06PGvKWvlsu7B6cj49C34oUOHlt2eAL3St28cAQIECBAgQIAAAQIE/ikgQFcRBAgQIECAAAECBAgQIECAQK5ArYLizz77LM4888z4/PPPi64pfVP8oYceirq6umY5yv2vv/6KdDT86NGjSxqkcH3KlClFu9DzXPr27RvpuPWuXbvmGucNSOH5a6+9Fpdddlk0NjaWHS5Az9P0dwIECBAgQIAAAQIECBQXEKCrDAIECBAgQIAAAQIECBAgQCBXIC8oLhcy506+3oAUaI8dOzbGjRtX8rZ0tPqDDz4Y6fvi7dq1q2b6f4xNgfSzzz5b6HhPx8eXul588cU4/fTTi/551apVhe+yp875Ulc1YXapOdasWRNpHdddd11ueJ7muPXWW2PMmDEV2XzxxRcxaNCgmD9/ftHxDQ0NkY7PdxEgQIAAAQIECBAgQKAtCAjQ28JbtkcCBAgQIECAAAECBAgQILCBArUK0NMyFyxYEGeffXbJLvQ0pkuXLnH33XdHfX19bLnlllXvLgX1qTN85MiRsXTp0pL3n3baafH444/H9ttvX3LM+PHjIx0tX+o6/PDDC8eu77///lWvM92Qwv0JEybEvffeWzboX39yAXqTqN1EgAABAgQIECBAgAAB30BXAwQIECBAgAABAgQIECBAgEC+QC0D9NQZfs8998Q111yTu7DBgwcXjl/fZ599KupGT3MvWrSoEEhPnTq17PzpuPinnnoqBg4cWHbcW2+9FSloL9fFnr6fno6KP+mkk6J9+/a5+0oDfv3110LX+cSJEyN1iVdzpS7+9KukQ18HejWyxhIgQIAAAQIECBAgsLkL6EDf3N+w/REgQIAAAQIECBAgQIAAgWYQqGWAvi48vuqqq3JD7nVbO+WUU+Kss86K3r17x4477hjbbLPNf3f922+/xXfffReffPJJPP/88zFr1qyKREaNGhV33HFHbof7Tz/9FJdcckm89NJLufMeffTRMWTIkOjTp8+/1pmOg0/Oc+fOjVdffTVeeOGFst3x5R5WzZH6AvTc12YAAQIECBAgQIAAAQJtSECA3oZetq0SIECAAAECBAgQIECAAIGmCtQ6QE/r/Pzzz+PCCy+MOXPmNHXZTb4vdZ2n75rvtNNOFc2RjoM/99xzKxpbi0Enn3xyoXu+3NHz69YhQK/FG/EMAgQIECBAgAABAgQ2FQEB+qbypqyTAAECBAgQIECAAAECBAhsRIGNEaCn7W6MED19s/yJJ56Ifffdt2LxlStXxvXXXx8PPPBAxfdsyMB0ZHxdXV0MHz48lixZ8q+pevbsGdOmTYt0dHzeJUDPE/J3AgQIECBAgAABAgTakoAAvS29bXslQIAAAQIECBAgQIAAAQJNFNhYAXpa7ldffRVXXnllvPHGG01cfeW3HX/88XHfffdF9+7dK7/p/0fWYp3pu+zpaPv03felS5dGfX19vP/++0XXmrwGDBiQuw8Bei6RAQQIECBAgAABAgQItCEBAXobetm2SoAAAQIECBAgQIAAAQIEmiqwMQP0tOYUFt95552FDu8VK1Y0dRtl77v22mvjxhtvjC5dujR5/pYM0Q877LCYMGFCHHvssdGuXbtI30wfMWJE4aj5YteYMWNi7NixscUWW5TdjwC9ya/bjQQIECBAgAABAgQIbIYCAvTN8KXaEgECBAgQIECAAAECBAgQaG6BjR2gp/2sWbOm0G09ceLEmDVrVrNt8YQTTogbbrghjjnmmGjfvv0Gz9vcYX86hj2t76yzzoqtt976H+t7/PHH4+KLLy665v79+8fUqVNjl112KbsnAfoGv3ITECBAgAABAgQIECCwGQkI0Dejl2krBAgQIECAAAECBAgQIECgpQRaQ4C+bm8pSJ8zZ048+uijMXPmzEJ3erVX6jIfOHBgDBkyJNI3zzt06FDtFGXHr127NhYtWhR33XVXTJ8+vequ+XRUe79+/WLo0KHRt2/f6NSpU9Hn5YXfL774Ypx++ull15o3R0NDQ/Tq1atZfUxGgAABAgQIECBAgACB1iogQG+tb8a6CBAgQIAAAQIECBAgQIAAgVyB1atXx8KFCwuB+scffxyNjY0xf/78f4Tq3bp1K3zTfLfddovevXvHIYccEvvtt1907Ngxd/7mGLBy5cr49NNP47333osPPvigsMZ58+b9d+oUlh900EGx6667xlFHHRXpqPYDDjjgX93mzbEWcxAgQIAAAQIECBAgQIBAeQEBugohQIAAAQIECBAgQIAAAQIECBAgQIAAAQIECBAgQIAAAQIRIUBXBg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PQ0ATMAAAInSURBV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6EBXCQQIECBAgAABAgQIECBAgAABAgQIECBAgAABAgQIECBAQICuBggQIECAAAECBAgQIECAAAECBAgQIECAAAECBAgQIECAQCagA10lECBAgAABAgQIECBAgAABAgQIECBAgAABAgQIECBAgAABAboaIECAAAECBAgQIECAAAECBAgQIECAAAECBAgQIECAAAECmYAOdJVAgAABAgQIECBAgAABAgQIECBAgAABAgQIECBAgAABAgQE6GqAAAECBAgQIECAAAECBAgQIECAAAECBAgQIECAAAECBAhkAjrQVQIBAgQIECBAgAABAgQIECBAgAABAgQIECBAgAABAgQIEBCgqwECBAgQIECAAAECBAgQIECAAAECBAgQIECAAAECBAgQIJAJ/B89Pd1HgMl6N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3" y="268621"/>
            <a:ext cx="6858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</a:t>
            </a:r>
            <a:r>
              <a:rPr lang="en-US" sz="3600" dirty="0" smtClean="0"/>
              <a:t>trees by region </a:t>
            </a:r>
            <a:r>
              <a:rPr lang="en-US" sz="3600" dirty="0" smtClean="0"/>
              <a:t>– </a:t>
            </a:r>
            <a:r>
              <a:rPr lang="en-US" sz="3600" dirty="0" smtClean="0"/>
              <a:t>linear </a:t>
            </a:r>
            <a:r>
              <a:rPr lang="en-US" sz="3600" dirty="0" smtClean="0"/>
              <a:t>growth model</a:t>
            </a:r>
            <a:endParaRPr lang="en-US" sz="3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54844" y="1660358"/>
            <a:ext cx="36095" cy="37418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159677" y="2009279"/>
            <a:ext cx="1831923" cy="3018560"/>
            <a:chOff x="7159677" y="1752600"/>
            <a:chExt cx="1850910" cy="3130855"/>
          </a:xfrm>
        </p:grpSpPr>
        <p:pic>
          <p:nvPicPr>
            <p:cNvPr id="10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1" t="26938" b="34338"/>
            <a:stretch/>
          </p:blipFill>
          <p:spPr>
            <a:xfrm>
              <a:off x="7159677" y="1752600"/>
              <a:ext cx="1850910" cy="313085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1632" y="1773664"/>
              <a:ext cx="171072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Seed source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3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1524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Next steps: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86333"/>
            <a:ext cx="8229600" cy="4525963"/>
          </a:xfrm>
          <a:solidFill>
            <a:schemeClr val="bg1">
              <a:alpha val="76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How does mortality </a:t>
            </a:r>
            <a:r>
              <a:rPr lang="en-US" dirty="0" smtClean="0"/>
              <a:t>vary by seed source? </a:t>
            </a:r>
            <a:r>
              <a:rPr lang="en-US" dirty="0" smtClean="0"/>
              <a:t>Can we predict it in the </a:t>
            </a:r>
            <a:r>
              <a:rPr lang="en-US" dirty="0" smtClean="0"/>
              <a:t>future?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 temperature and precipitation also influence yearly tree growth?</a:t>
            </a:r>
          </a:p>
          <a:p>
            <a:endParaRPr lang="en-US" dirty="0"/>
          </a:p>
          <a:p>
            <a:r>
              <a:rPr lang="en-US" dirty="0" smtClean="0"/>
              <a:t>How might temperature and precipitation differentially affect trees from different </a:t>
            </a:r>
            <a:r>
              <a:rPr lang="en-US" dirty="0" smtClean="0"/>
              <a:t>seed sources?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 </a:t>
            </a:r>
            <a:r>
              <a:rPr lang="en-US" dirty="0" smtClean="0"/>
              <a:t>these </a:t>
            </a:r>
            <a:r>
              <a:rPr lang="en-US" dirty="0" smtClean="0"/>
              <a:t>patterns in </a:t>
            </a:r>
            <a:r>
              <a:rPr lang="en-US" dirty="0" smtClean="0"/>
              <a:t>tree </a:t>
            </a:r>
            <a:r>
              <a:rPr lang="en-US" dirty="0" smtClean="0"/>
              <a:t>growth vary across sites with different climates?</a:t>
            </a:r>
          </a:p>
          <a:p>
            <a:endParaRPr lang="en-US" dirty="0"/>
          </a:p>
          <a:p>
            <a:r>
              <a:rPr lang="en-US" dirty="0" smtClean="0"/>
              <a:t>Can we scale up predictions from </a:t>
            </a:r>
            <a:r>
              <a:rPr lang="en-US" dirty="0" smtClean="0"/>
              <a:t>sites to </a:t>
            </a:r>
            <a:r>
              <a:rPr lang="en-US" dirty="0" smtClean="0"/>
              <a:t>show spatial patterns in young Douglas-fir growth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4343400" cy="43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218" r="8889" b="4005"/>
          <a:stretch/>
        </p:blipFill>
        <p:spPr>
          <a:xfrm>
            <a:off x="465221" y="1003610"/>
            <a:ext cx="6858000" cy="58543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trees – linear growth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57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" y="102979"/>
            <a:ext cx="7886700" cy="799991"/>
          </a:xfrm>
        </p:spPr>
        <p:txBody>
          <a:bodyPr/>
          <a:lstStyle/>
          <a:p>
            <a:r>
              <a:rPr lang="en-US" u="sng" dirty="0" smtClean="0"/>
              <a:t>Next Steps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960120"/>
            <a:ext cx="842391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Managers want to accurately predict timber growth and yield over shorter as well as longer timeframes</a:t>
            </a:r>
          </a:p>
          <a:p>
            <a:endParaRPr lang="en-US" sz="1100" dirty="0"/>
          </a:p>
          <a:p>
            <a:r>
              <a:rPr lang="en-US" sz="2400" dirty="0" smtClean="0"/>
              <a:t>Understanding the </a:t>
            </a:r>
            <a:r>
              <a:rPr lang="en-US" sz="2400" b="1" dirty="0" smtClean="0"/>
              <a:t>environmental and genetic cues</a:t>
            </a:r>
            <a:r>
              <a:rPr lang="en-US" sz="2400" dirty="0" smtClean="0"/>
              <a:t> that affect growth will help us predict changes, and manage for more desirable/adaptable trees in the future</a:t>
            </a:r>
            <a:endParaRPr lang="en-US" sz="2400" dirty="0"/>
          </a:p>
        </p:txBody>
      </p:sp>
      <p:pic>
        <p:nvPicPr>
          <p:cNvPr id="2050" name="Picture 2" descr="http://www.ncdc.noaa.gov/temp-and-precip/state-temps/data/Oregon_tavg_Annu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692" y="3370997"/>
            <a:ext cx="4016524" cy="301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cdc.noaa.gov/temp-and-precip/state-temps/data/TAVG2010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3184" y="3046001"/>
            <a:ext cx="4850816" cy="374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4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74" y="1582029"/>
            <a:ext cx="5292986" cy="3102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3357" y="10578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Buckhorn2 </a:t>
            </a:r>
          </a:p>
          <a:p>
            <a:pPr algn="ctr"/>
            <a:r>
              <a:rPr lang="en-US" b="1" dirty="0">
                <a:latin typeface="Arial" panose="020B0604020202020204" pitchFamily="34" charset="0"/>
              </a:rPr>
              <a:t>10−yr Mean Height (m) − No </a:t>
            </a:r>
            <a:r>
              <a:rPr lang="en-US" b="1" dirty="0" err="1">
                <a:latin typeface="Arial" panose="020B0604020202020204" pitchFamily="34" charset="0"/>
              </a:rPr>
              <a:t>Ht</a:t>
            </a:r>
            <a:r>
              <a:rPr lang="en-US" b="1" dirty="0">
                <a:latin typeface="Arial" panose="020B0604020202020204" pitchFamily="34" charset="0"/>
              </a:rPr>
              <a:t> damages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24" y="5086350"/>
            <a:ext cx="4672706" cy="5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53409" t="12297" r="5076" b="62169"/>
          <a:stretch/>
        </p:blipFill>
        <p:spPr bwMode="auto">
          <a:xfrm>
            <a:off x="152400" y="2057400"/>
            <a:ext cx="3140952" cy="22575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-Point Star 5"/>
          <p:cNvSpPr/>
          <p:nvPr/>
        </p:nvSpPr>
        <p:spPr>
          <a:xfrm>
            <a:off x="1435768" y="3100136"/>
            <a:ext cx="381000" cy="3483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7963" y="5381758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~970 trees from 12 different </a:t>
            </a:r>
            <a:r>
              <a:rPr lang="en-US" sz="2000" b="1" dirty="0" smtClean="0"/>
              <a:t>seed sources</a:t>
            </a:r>
            <a:r>
              <a:rPr lang="en-US" sz="2000" b="1" dirty="0" smtClean="0"/>
              <a:t>, </a:t>
            </a:r>
            <a:r>
              <a:rPr lang="en-US" sz="2000" b="1" dirty="0" smtClean="0"/>
              <a:t>grown for 9 years 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1772" r="15333" b="2480"/>
          <a:stretch/>
        </p:blipFill>
        <p:spPr>
          <a:xfrm>
            <a:off x="4019435" y="615009"/>
            <a:ext cx="3124200" cy="57150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760976" y="733558"/>
            <a:ext cx="2137966" cy="23906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22876" y="3624425"/>
            <a:ext cx="2176066" cy="25222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52400" y="-152400"/>
            <a:ext cx="8839200" cy="808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Experimental Design</a:t>
            </a:r>
            <a:endParaRPr lang="en-US" sz="2800" b="1" dirty="0"/>
          </a:p>
        </p:txBody>
      </p:sp>
      <p:sp>
        <p:nvSpPr>
          <p:cNvPr id="23" name="5-Point Star 22"/>
          <p:cNvSpPr/>
          <p:nvPr/>
        </p:nvSpPr>
        <p:spPr>
          <a:xfrm>
            <a:off x="5372100" y="1600199"/>
            <a:ext cx="190500" cy="17346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159677" y="1752600"/>
            <a:ext cx="1850910" cy="3130855"/>
            <a:chOff x="7159677" y="1752600"/>
            <a:chExt cx="1850910" cy="3130855"/>
          </a:xfrm>
        </p:grpSpPr>
        <p:pic>
          <p:nvPicPr>
            <p:cNvPr id="21" name="Content Placeholder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1" t="26938" b="34338"/>
            <a:stretch/>
          </p:blipFill>
          <p:spPr>
            <a:xfrm>
              <a:off x="7159677" y="1752600"/>
              <a:ext cx="1850910" cy="313085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291632" y="1773664"/>
              <a:ext cx="171072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Seed source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5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808038"/>
          </a:xfrm>
        </p:spPr>
        <p:txBody>
          <a:bodyPr>
            <a:noAutofit/>
          </a:bodyPr>
          <a:lstStyle/>
          <a:p>
            <a:r>
              <a:rPr lang="en-US" sz="2800" dirty="0" smtClean="0"/>
              <a:t>Raw data: Douglas-fir heights over time, by region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7"/>
          <a:stretch/>
        </p:blipFill>
        <p:spPr>
          <a:xfrm>
            <a:off x="710751" y="1021681"/>
            <a:ext cx="6448926" cy="580824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1" t="26938" b="34338"/>
          <a:stretch/>
        </p:blipFill>
        <p:spPr>
          <a:xfrm>
            <a:off x="7159677" y="2133600"/>
            <a:ext cx="1531638" cy="259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46032" y="1114928"/>
            <a:ext cx="1676400" cy="5181600"/>
          </a:xfrm>
          <a:prstGeom prst="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59677" y="2009279"/>
            <a:ext cx="1831923" cy="3018560"/>
            <a:chOff x="7159677" y="1752600"/>
            <a:chExt cx="1850910" cy="3130855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1" t="26938" b="34338"/>
            <a:stretch/>
          </p:blipFill>
          <p:spPr>
            <a:xfrm>
              <a:off x="7159677" y="1752600"/>
              <a:ext cx="1850910" cy="313085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91632" y="1773664"/>
              <a:ext cx="171072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Seed source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27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96" y="8814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One tree - Uninformative initial conditions </a:t>
            </a:r>
            <a:br>
              <a:rPr lang="en-US" sz="3200" dirty="0" smtClean="0"/>
            </a:br>
            <a:r>
              <a:rPr lang="en-US" sz="3200" dirty="0" smtClean="0"/>
              <a:t>(5 cm)</a:t>
            </a:r>
            <a:endParaRPr lang="en-US" sz="3200" dirty="0"/>
          </a:p>
        </p:txBody>
      </p:sp>
      <p:sp>
        <p:nvSpPr>
          <p:cNvPr id="4" name="AutoShape 2" descr="data:image/png;base64,iVBORw0KGgoAAAANSUhEUgAAB9AAAAfQCAYAAACaOMR5AAAgAElEQVR4XuzdW3IjtxUGYHgDeUlVHrOELCG2F+H12N6OvQh7FX6ZmyJ7MvFNFCWxSYq3lHRSqXEyMxpKBNANfPMasQF8+B+6+q/jfHI4HA7JPwIECBAgQIAAAQIECBAgQIAAAQIECBAgQIAAAQIECBAg0LnAJwr0zhPg+AQIECBAgAABAgQIECBAgAABAgQIECBAgAABAgQIECBwL6BAF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ii98WYAACAASURBVN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ABAgQIECBAgAABAgQIECBAgAABAgQIECBAgAABAiFgAl0SCBAgQIAAAQIECBAgQIAAAQIECBAgQIAAAQIECBAgQICAAl0GCBAgQIAAAQIECBAgQIAAAQIECBAgQIAAAQIECBAgQIBACJhAlwQCBAgQIECAAAECBAgQIECAAAECBAgQIECAAAECBAgQIKBAlwECBAgQIECAAAECBAgQIECAAAECBAgQIECAAAECBAgQIBACJtAlgQABAgQIECBAgAABAgQIECBAgAABAgQIECBAgAABAgQIKNBlgAABAgQIECBAgAABAgQIECBAgAABAgQIECBAgAABAgQIhIAJdEkgQIAAAQIECBAgQIAAAQIECBAgQIAAAQIECBAgQIAAAQIKdBkgQIAAAQIECBAgQIAAAQIECBAgQIAAAQIECBAgQIAAAQIhYAJdEggQIECAAAECBAgQIECAAAECBAgQIECAAAECBAgQIECAgAJdBggQIECAAAECBAgQIECAAAECBAgQIECAAAECBAgQIECAQAiYQJcEAgQIECBAgAABAgQIECBAgAABAgQIECBAgAABAgQIECCgQJcBAgQIECBAgAABAgQIECBAgAABAgQIECBAgAABAgQIECAQAibQJYEAAQIECBAgQIAAAQIECBAgQIAAAQIECBAgQIAAAQIECCjQZYAAAQIECBAgQIAAAQIECBAgQIAAAQIECBAgQIAAAQIECISACXRJIECAAAECBAgQIECAAAECBAgQIECAAAECBAgQIECAAAECCnQZIECAAAECBAgQIECAAAECBAgQIECAAAECBAgQIECAAAECIWACXRIIECBAgAABAgQIECBAgAABAgQIECBAgAABAgQIECBAgIACXQYIECBAgAABAgQIECBAgAABAgQIECBAgAABAgQIECBAgEAImECXBAIECBAgQIAAAQIECBAgQIAAAQIECBAgQIAAAQIECBAgoECXAQIECBAgQIAAAQIECBAgQIAAAQIECBAgQIAAAQIECBAgEAIm0CWBAAECBAgQIECAAAECBAgQIECAAAECBAgQIECAAAECBAgo0GWAAAECBAgQIECAAAECBAgQIECAAAECBAgQIECAAAECBAiEgAl0SSBAgAABAgQIECBAgAABAgQIECBAgAABAgQIECBAgAABAgp0GSBAgACBnALffvtt+uGHH3Iu4dkECBAgQIAAAQIECBAgQIAAAQIECBAg8B+BTz/9NH322Wc8CBB4goAJ9Cfg+SkBAgQIvF/g888/T99//z0iAgQIECBAgAABAgQIECBAgAABAgQIECgocFegf/fddwVXtBSBtgQU6G3dp9MQIEBgFAJ3xfldge4fAQIECBAgQIAAAQIECBAgQIAAAQIECJQX+Oabb9IXX3xRfmErEmhAQIHewCU6AgECBMYm8PXXX6evvvpqbNuyHwIECBAgQIAAAQIECBAgQIAAAQIECHQhcPd99ssvv+zirA5J4NQCCvRTi3oeAQIECCQFuhAQIECAAAECBAgQIECAAAECBAgQIECgnoACvZ69lacvoECf/h06AQECBEYn8K4C3UT66K7JhggQIECAAAECBAgQIECAAAECBAgQaETgf7+/KtAbuVjHqCKgQK/CblECBAi0LfC+At1/Mqjte3c6AgQIECBAgAABAgQIECBAgAABAgTKC/geW97cim0LKNDbvl+nI0CAQBUBL2xV2C1KgAABAgQIECBAgAABAgQIECBAgECHAr7HdnjpjpxVQIGeldfDCRAg0KeAF7Y+792pCRAgQIAAAQIECBAgQIAAAQIECBAoL+B7bHlzK7YtoEBv+36djgABAlUEvLBVYbcoAQIECBAgQIAAAQIECBAgQIAAAQIdCvge2+GlO3JWAQV6Vl4PJ0CAQJ8CXtj6vHenJkCAAAECBAgQIECAAAECBAgQIECgvIDvseXNrdi2gAK97ft1OgIECFQR8MJWhd2iBAgQIECAAAECBAgQIECAAAECBAh0KOB7bIeX7shZBRToWXk9nAABAn0KeGHr896dmgABAgQIECBAgAABAgQIECBAgACB8gK+x5Y3t2LbAgr0tu/X6QgQIFBFwAtbFXaLEiBAgAABAgQIECBAgAABAgQIECDQoYDvsR1euiNnFVCgZ+X1cAIECPQp4IWtz3t3agIECBAgQIAAAQIECBAgQIAAAQIEygv4Hlve3IptCyjQ275fpyNAgEAVAS9sVdgtSoAAAQIECBAgQIAAAQIECBAgQIBAhwK+x3Z46Y6cVUCBnpXXwwkQINCngBe2Pu/dqQkQIECAAAECBAgQIECAAAECBAgQKC/ge2x5cyu2LaBAb/t+nY4AAQJVBLywVWG3KAECBAgQIECAAAECBAgQIECAAAECHQr4HtvhpTtyVgEFelZeDydAgECfAl7Y+rx3pyZAgAABAgQIECBAgAABAgQIECBAoLyA77Hlza3YtoACve37dToCBAhUEfDCVoXdogQIECBAgAABAgQIECBAgAABAgQIdCjge2yHl+7IWQUU6Fl5PZwAAQJ9Cnhh6/PenZoAAQIECBAgQIAAAQIECBAgQIAAgfICvseWN7di2wIK9Lbv1+kIECBQRcALWxV2ixIgQIAAAQIECBAgQIAAAQIECBAg0KGA77EdXrojZxVQoGfl9XACBAj0KeCFrc97d2oCBAgQIECAAAECBAgQIECAAAECBMoL+B5b3tyKbQso0Nu+X6cjQIBAFQEvbFXYLUqAAAECBAgQIECAAAECBAgQIECAQIcCvsd2eOmOnFVAgZ6V18MJECDQp4AXtj7v3akJECBAgAABAgQIECBAgAABAgQIECgv4HtseXMrti2gQG/7fp2OAAECVQS8sFVhtygBAgQIECBAgAABAgQIECBAgAABsJUdLwAAIABJREFUAh0K+B7b4aU7clYBBXpWXg8nQIBAnwJe2Pq8d6cmQIAAAQIECBAgQIAAAQIECBAgQKC8gO+x5c2t2LaAAr3t+3U6AgQIVBHwwlaF3aIECBAgQIAAAQIECBAgQIAAAQIECHQo4Htsh5fuyFkFFOhZeT2cAAECfQp4Yevz3p2aAAECBAgQIECAAAECBAgQIECAAIHyAr7Hlje3YtsCCvS279fpCBAgUEXAC1sVdosSIECAAAECBAgQIECAAAECBAgQINChgO+xHV66I2cVUKBn5fVwAgQI9Cngha3Pe3dqAgQIECBAgAABAgQIECBAgAABAgTKC/geW97cim0LKNDbvl+nI0CAQBUBL2xV2C1KgAABAgQIECBAgAABAgQIECBAgECHAr7HdnjpjpxVQIGeldfDCRAg0KeAF7Y+792pCRAgQIAAAQIECBAgQIAAAQIECBAoL+B7bHlzK7YtoEBv+36djgABAlUEvLBVYbcoAQIECBAgQIAAAQIECBAgQIAAAQIdCvge2+GlO3JWAQV6Vl4PJ0CAQJ8CXtj6vHenJkCAAAECBAgQIECAAAECBAgQIECgvIDvseXNrdi2gAK97ft1OgIECFQR8MJWhd2iBAgQIECAAAECBAgQIECAAAECBAh0KOB7bIeX7shZBRToWXk9nAABAn0KeGHr896dmgABAgQIECBAgAABAgQIECBAgACB8gK+x5Y3t2LbAgr0tu/X6QgQIFBFwAtbFXaLEiBAgAABAgQIECBAgAABAgQIECDQoYDvsR1euiNnFVCgZ+X1cAIECPQp4IWtz3t3agIECBAgQIAAAQIECBAgQIAAAQIEygv4Hlve3IptCyjQ275fpyNAgEAVAS9sVdgtSoAAAQIECBAgQIAAAQIECBAgQIBAhwK+x3Z46Y6cVUCBnpXXwwkQINCngBe2Pu/dqQkQIECAAAECBAgQIECAAAECBAgQKC/ge2x5cyu2LaBAb/t+nY4AAQJVBLywVWG3KAECBAgQIECAAAECBAgQIECAAAECHQr4HtvhpTtyVgEFelZeDydAgECfAl7Y+rx3pyZAgAABAgQIECBAgAABAgQIECBAoLyA77Hlza3YtoACve37dToCBAhUEfDCVoXdogQIECBAgAABAgQIECBAgAABAgQIHCGw3O7Ss4tF+ttf/nTEr8b3p77Hju9O7GjaAgr0ad+f3RMgQGCUAl7YRnktNkWAAAECBAgQIECAAAECBAgQIECAQEppfzjcF+c/L9b3Hn//658n7eJ77KSvz+ZHKKBAH+Gl2BIBAgSmLuCFbeo3aP8ECBAgQIAAAQIECBAgQIAAAQIE2hQ4my/T+Xz4w+EU6G3etVMReKyAAv2xcn5HgAABAu8VUKALBwECBAgQIECAAAECBAgQIECAAAECYxJ4c7NOzy5u3rklBfqYbspeCNQXUKDXvwM7IECAQHMCCvTmrtSBCBAgQIAAAQIECBAgQIAAAQIECExS4GK1Sc9+v0nr3f69+1egT/JqbZpANgEFejZaDyZAgEC/Agr0fu/eyQkQIECAAAECBAgQIECAAAECBAiMQWCx2d1PnF+ttw9uR4H+IJE/INCVgAK9q+t2WAIECJQRUKCXcbYKAQIECBAgQIAAAQIECBAgQIAAAQJ/FNjsD+n5xU36dbj9aBoF+kdT+UMCXQgo0Lu4ZockQIBAWQEFellvqxEgQIAAAQIECBAgQIAAAQIECBAgkNLL2SL9dL06mkKBfjSZHxBoWkCB3vT1OhwBAgTqCCjQ67hblQABAgQIECBAgAABAgQIECBAgECPAj9dLdPLy+HRR1egP5rODwk0KaBAb/JaHYoAAQJ1BRTodf2tToAAAQIECBAgQIAAAQIECBAgQKAHgV+HdXp+MaTNfv+k4yrQn8TnxwSaE1CgN3elDkSAAIH6Agr0+ndgBwQIECBAgAABAgQIECBAgAABAgRaFbi+3aZnF4t0c7s9yREV6Cdh9BACzQgo0Ju5SgchQIDAeAQU6OO5CzshQIAAAQIECBAgQIAAAQIECBAg0IrAartLL2ZD+n15e9IjKdBPyulhBCYvoECf/BU6AAECBMYnoEAf353YEQECBAgQIECAAAECBAgQIECAAIGpCuwOh/RqNqR/3qyyHEGBnoXVQwlMVkCBPtmrs3ECBAiMV0CBPt67sTMCBAgQIECAAAECBAgQIECAAAECUxI4v1qms8sh65YV6Fl5PZzA5AQU6JO7MhsmQIDA+AUU6OO/IzskQIAAAQIECBAgQIAAAQIECBAgMGaBnxfr9Hy2SLv9Ifs2FejZiS1AYFICCvRJXZfNEiBAYBoCCvRp3JNdEiBAgAABAgQIECBAgAABAgQIEBibwOVqc1+cD5tdsa0p0ItRW4jAJAQU6JO4JpskQIDAtAQU6NO6L7slQIAAAQIECBAgQIAAAQIECBAgUFtg2O7Si4tFmq02xbeiQC9ObkECoxZQoI/6emyOAAEC0xRQoE/z3uyaAAECBAgQIECAAAECBAgQIECAQGmBzf6QXs0W6V+Ldeml/7ueAr0avYUJjFJAgT7Ka7EpAgQITFtAgT7t+7N7AgQIECBAgAABAgQIECBAgAABAiUEzuZDOp8vSyz1wTUU6NWvwAYIjEpAgT6q67AZAgQItCGgQG/jHp2CAAECBAgQIECAAAECBAgQIECAQA6BNzer9Hw2pMPhkOPxRz9TgX40mR8QaFpAgd709TocAQIE6ggo0Ou4W5UAAQIECBAgQIAAAQIECBAgQIDAmAUulrf3xflquxvVNhXoo7oOmyFQXUCBXv0KbIAAAQLtCSjQ27tTJyJAgAABAgQIECBAgAABAgQIECDwWIGb2216MRvSfL157COy/k6BnpXXwwlMTkCBPrkrs2ECBAiMX0CBPv47skMCBAgQIECAAAECBAgQIECAAAECuQXW2316dTmkX4Z17qWe9HwF+pP4/JhAcwIK9Oau1IEIECBQX0CBXv8O7IAAAQIECBAgQIAAAQIECBAgQIBALYHd4ZDO58v049Wy1haOWleBfhSXPybQvIACvfkrdkACBAiUF1Cglze3IgECBAgQIECAAAECBAgQIECAAIExCLy+XqUXs8UYtvLRe1CgfzSVPyTQhYACvYtrdkgCBAiUFVCgl/W2GgECBAgQIECAAAECBAgQIECAAIHaAr8Nt+n5bJFud/vaWzl6fQX60WR+QKBpAQV609frcAQIEKgjoECv425VAgQIECBAgAABAgQIECBAgAABAqUF5qtNenk5pOvbbemlT7aeAv1klB5EoAkBBXoT1+gQBAgQGJeAAn1c92E3BAgQIECAAAECBAgQIECAAAECBE4tMGx26Ww+pLvJ86n/U6BP/Qbtn8BpBRTop/X0NAIECBBIKSnQxYAAAQIECBAgQIAAAQIECBAgQIBAmwKb3T6dXy3T3f/XeSv/FOit3KRzEDiNgAL9NI6eQoAAAQJvCSjQxYEAAQIECBAgQIAAAQIECBAgQIBAWwKHlNLrq+X9f669tX8K9NZu1HkIPE1Agf40P78mQIAAgXcIKNDFggABAgQIECBAgAABAgQIECBAgEA7Ar8s1un5bEjb/b6dQ711EgV6k9fqUAQeLaBAfzSdHxIgQIDA+wQU6LJBgAABAgQIECBAgAABAgQIECBAYPoCs9UmvZwNabHZTv8wHziBAr3p63U4AkcLKNCPJvMDAgQIEHhIQIH+kJD/nQABAgQIECBAgAABAgQIECBAgMB4BW5ut+lsvkwXy9vxbvKEO1OgnxDTowg0IKBAb+ASHYEAAQJjE1Cgj+1G7IcAAQIECBAgQIAAAQIECBAgQIDAwwLr3T6dz5fpzc3q4T9u6C8U6A1dpqMQOIGAAv0EiB5BgAABAn8UUKBLBAECBAgQIECAAAECBAgQIECAAIHpCOwPh/TT1SqdzYfpbPqEO1WgnxDTowg0IKBAb+ASHYEAAQJjE1Cgj+1G7IcAAQIECBAgQIAAAQIECBAgQIDAuwXups1fzIZ0V6L3+k+B3uvNOzeBdwso0CWDAAECBE4uoEA/OakHEiBAgAABAgQIECBAgAABAgQIEDipwG/DbXo1H9Jyszvpc6f4MAX6FG/NngnkE1Cg57P1ZAIECHQroEDv9uodnAABAgQIECBAgAABAgQIECBAYOQC8/Um/WO+TJerzch3Wm57CvRy1lYiMAUBBfoUbskeCRAgMDEBBfrELsx2CRAgQIAAAQIECBAgQIAAAQIEmhcYNrv049Uy/bxYN3/WYw+oQD9WzN8TaFtAgd72/TodAQIEqggo0KuwW5QAAQIECBAgQIAAAQIECBAgQIDA/wlsdvv0+nqVzq+WdN4joEAXDQIE3hZQoMsDAQIECJxcQIF+clIPJECAAAECBAgQIECAAAECBAgQIHC0wF1x/nI2pEM6HP3bnn6gQO/ptp2VwMMCCvSHjfwFAQIECBwpoEA/EsyfEyBAgAABAgQIECBAgAABAgQIEDihwC/DbXp1OaT1dnfCp7b7KAV6u3frZAQeI6BAf4ya3xAgQIDABwUU6AJCgAABAgQIECBAgAABAgQIECBAoLzAbLVJ/5gv09V6U37xCa+oQJ/w5dk6gQwCCvQMqB5JgACB3gUU6L0nwPkJECBAgAABAgQIECBAgAABAgRKCtzc7tKPV8v067AuuWwzaynQm7lKByFwEgEF+kkYPYQAAQIE3hZQoMsDAQIECBAgQIAAAQIECBAgQIAAgfwCq+0uvb5ep9fXy/yLNbyCAr3hy3U0Ao8QUKA/As1PCBAgQODDAgp0CSFAgAABAgQIECBAgAABAgQIECCQT2C3P6TXN6t0djnkW6SjJyvQO7psRyXwEQIK9I9A8icECBAgcJyAAv04L39NgAABAgQIECBAgAABAgQIECBA4GMF3tys09l8SJvdv9m792i96vJO4E9IBlYmRAVEwS4mYNUIiMAwEZRVocWKFZTCogoiUCZOoqJAyMKCyiAFFehAEKqThJuACCrCUKAWRyiICIjcAgPhVnIMuZLrub3n8p5zZu1XaAM5J+d9z3kv+/J51zqLWc3ev9/zfJ7df+bb/duD1d7iulEEBOgeEQIENhUQoHseCBAgQKDuAgL0upNakAABAgQIECBAgAABAgQIECBAoOACa7r74g/tpejsKxdcov7tC9Drb2pFAlkWEKBneXpqJ0CAQEoFBOgpHYyyCBAgQIAAAQIECBAgQIAAAQIEMiewsbccr7SXYm2pL3O1Z6VgAXpWJqVOAs0REKA3x9kuBAgQKJSAAL1Q49YsAQIECBAgQIAAAQIECBAgQIBAAwS6+wdieWdPLO/oacDqltxUQIDueSBAYFMBAbrngQABAgTqLiBArzupBQkQIECAAAECBAgQIECAAAECBAoi0D84VHnjfGl7qSAdt75NAXrrZ6ACAmkSEKCnaRpqIUCAQE4EBOg5GaQ2CBAgQIAAAQIECBAgQIAAAQIEmiqQBOfJd87Lg0NN3bfomwnQi/4E6J/AGwUE6J4IAgQIEKi7gAC97qQWJECAAAECBAgQIECAAAECBAgQyLHAqq7eyhvnybHtfs0XEKA339yOBNIsIEBP83TURoAAgYwKCNAzOjhlEyBAgAABAgQIECBAgAABAgQINFVgXakvlnX0xvqevqbua7M3CgjQPREECGwqIED3PBAgQIBA3QUE6HUntSABAgQIECBAgAABAgQIECBAgECOBDr6yrG8oyeSN8/9Wi8gQG/9DFRAIE0CAvQ0TUMtBAgQyImAAD0ng9QGAQIECBAgQIAAAQIECBAgQIBAXQV6ygOxvLM3km+d+6VHQICenlmohEAaBAToaZiCGggQIJAzAQF6zgaqHQIECBAgQIAAAQIECBAgQIAAgXEJDAwOxfLOnmjbWIrBoaFxreXm+gsI0OtvakUCWRYQoGd5emonQIBASgUE6CkdjLIIECBAgAABAgQIECBAgAABAgSaLrCiszeWtpciefvcL50CAvR0zkVVBFolIEBvlbx9CRAgkGMBAXqOh6s1AgQIECBAgAABAgQIECBAgACBqgTWlPpiWUdPbOzpr+p6F7VOQIDeOns7E0ijgAA9jVNREwECBDIuIEDP+ACVT4AAAQIECBAgQIAAAQIECBAgMGaBjb3lWNZRijXdfWNew43NFRCgN9fbbgTSLiBAT/uE1EeAAIEMCgjQMzg0JRMgQIAAAQIECBAgQIAAAQIECIxLoLt/oPLG+YrOnnGt4+bmCwjQm29uRwJpFhCgp3k6aiNAgEBGBQToGR2csgkQIECAAAECBAgQIECAAAECBGoW6B8cimXtpfhDe6nme92QDgEBejrmoAoCaREQoKdlEuogQIBAjgQE6DkaplYIECBAgAABAgQIECBAgAABAgRGFEjeOF/aXoq+gUFKGRYQoGd4eEon0AABAXoDUC1JgACBogsI0Iv+BOifAAECBAgQIECAAAECBAgQIJBvgVVdvbG8syc6esv5brQg3QnQCzJobRKoUkCAXiWUywgQIECgegEBevVWriRAgAABAgQIECBAgAABAgQIEMiOwLqe/lje0RPrSn3ZKVqlowoI0EclcgGBQgkI0As1bs0SIECgOQIC9OY424UAAQIECBAgQIAAAQIECBAgQKA5Ah195Upwnrx57pc/AQF6/maqIwLjERCgj0fPvQQIECAwrIAA3YNBgAABAgQIECBAgAABAgQIECCQB4Ge8mDlqPZX2kt5aEcPIwgI0D0aBAhsKiBA9zwQIECAQN0FBOh1J7UgAQIECBAgQIAAAQIECBAgQIBAEwUGhoYqb5y/0t4T/YODTdzZVq0QEKC3Qt2eBNIrIEBP72xURoAAgcwKCNAzOzqFEyBAgAABAgQIECBAgAABAgQKL7CioyeWdfZEd/9A4S2KAiBAL8qk9UmgOgEBenVOriJAgACBGgQE6DVguZQAAQIECBAgQIAAAQIECBAgQCAVAmu6+2JZR09s7O1PRT2KaJ6AAL151nYikAUBAXoWpqRGAgQIZExAgJ6xgSmXAAECBAgQIECAAAECBAgQIFBggQ09/ZXvnCcBul8xBQToxZy7rgmMJCBA92wQIECAQN0FBOh1J7UgAQIECBAgQIAAAQIECBAgQIBAnQW6+gcq3zlf0dlT55UtlzUBAXrWJqZeAo0VEKA31tfqBAgQKKSAAL2QY9c0AQIECBAgQIAAAQIECBAgQCATAn0Dg5U3zpPj2gcGhzJRsyIbKyBAb6yv1QlkTUCAnrWJqZcAAQIZEBCgZ2BISiRAgAABAgQIECBAgAABAgQIFExgaCgqwfkr7aXoHRgsWPfa3ZKAAN3zQYDApgICdM8DAQIECNRdQIBed1ILEiBAgAABAgQIECBAgAABAgQIjENgdVdvvNLRE5195XGs4ta8CgjQ8zpZfREYm4AAfWxu7iJAgACBLQgI0D0eBAgQIECAAAECBAgQIECAAAECaRBY39NfeeM8+a8fgZEEBOieDQIENhUQoHseCBAgQKDuAgL0upNakAABAgQIECBAgAABAgQIECBAoAaBjr5y5RvnyZvnfgRGExCgjybk3wkUS0CAXqx565YAAQJNERCgN4XZJgQIECBAgAABAgQIECBAgAABAm8S6CkPxrKOUizv7I2h5KPnfgSqEBCgV4HkEgIFEhCgF2jYWiVAgECzBATozZK2DwECBAgQIECAAAECBAgQIECAwOsCS9tLle+c9w8MQiFQk4AAvSYuFxPIvYAAPfcj1iABAgSaLyBAb765HQkQIECAAAECBAgQIECAAAECRRVYV+qPJDzf2Os750V9BsbbtwB9vILuJ5AvAQF6vuapGwIECKRCQICeijEoggABAgQIECBAgAABAgQIECCQa4Ge8kAsbe+JFZ09ue5Tc40XEKA33tgOBLIkIEDP0rTUSoAAgYwICNAzMihlEiBAgAABAgQIECBAgAABAgQyKrCso6fy1nmf49ozOsF0lS1AT9c8VEOg1QIC9FZPwP4ECBDIoYAAPYdD1RIBAgQIECBAgAABAgQIECBAIAUC63v+eFz7hh7HtadgHLkpQYCem1FqhEBdBATodWG0CAECBAhsKiBA9zwQIECAAAECBAgQIECAAAECBAjUUyB50zw5rn1ZR6mey1qLQEVAgO5BIEBgUwEBuueBAAECBOouIECvO6kFCRAgQIAAAQIECBAgQIAAAQKFFUi+cZ68dd5THiysgcYbKyBAb6yv1QlkTUCAnrWJqZcAAQIZEBCgZ2BISiRAgAABAgQIECBAgAABAgQIpFygvbdcCc7XlvpSXqnysi4gQM/6BNVPoL4CAvT6elqNAAECBCJCgO4xIECAAAECBAgQIECAAAECBAgQGKtA/+Afj2t/pd1x7WM1dF9tAgL02rxcTSDvAgL0vE9YfwQIEGiBgAC9Bei2JECAAAECBAgQIECAAAECBAjkQGBVV28lPO/uL+egGy1kRUCAnpVJqZNAcwQE6M1xtgsBAgQKJSBAL9S4NUuAAAECBAgQIECAAAECBAgQGLdAR98fj2tf0+249nFjWqBmAQF6zWRuIJBrAQF6rserOQIECLRGQIDeGne7EiBAgAABAgQIECBAgAABAgSyJjA4FJXgPPkbHBrKWvnqzYmAAD0ng9QGgToJCNDrBGkZAgQIEPgPAQG6p4EAAQIECBAgQIAAAQIECBAgQGA0gdXdfzyuvavPce2jWfn3xgoI0Bvra3UCWRMQoGdtYuolQIBABgQE6BkYkhIJECBAgAABAgQIECBAgAABAi0S6OofqLxxvrqrt0UV2JbAGwUE6J4IAgQ2FRCgex4IECBAoO4CAvS6k1qQAAECBAgQIECAAAECBAgQIJB5geSA9tePax9Izm73I5ASAQF6SgahDAIpERCgp2QQyiBAgECeBAToeZqmXggQIECAAAECBAgQIECAAAEC4xdY090Xr3T0RHtv//gXswKBOgsI0OsMajkCGRcQoGd8gMonQIBAGgUE6GmcipoIECBAgAABAgQIECBAgAABAs0XKCXHtXeUYmWn49qbr2/HagUE6NVKuY5AMQQE6MWYsy4JECDQVAEBelO5bUaAAAECBAgQIECAAAECBAgQSKXA68e1lx3Xnsr5KOo/BATongYCBDYVEKB7HggQIECg7gIC9LqTWpAAAQIECBAgQIAAAQIECBAgkBmBdaX+yrfONzquPTMzK3qhAvSiPwH6J/BGAQG6J4IAAQIE6i4gQK87qQUJECBAgAABAgQIECBAgAABAqkX6CkPxNL2nljR2ZP6WhVIYFMBAbrngQCBTQUE6J4HAgQIEKi7gAC97qQWJECAAAECBAgQIECAAAECBAikWmB5R0/lrfPegcFU16k4AsMJCNA9FwQICNA9AwQIECDQUAEBekN5LU6AAAECBAgQIECAAAECBAgQSI3A+p7+eKW9FMl//QhkVUCAntXJqZtAYwS8gd4YV6sSIECg0AIC9EKPX/MECBAgQIAAAQIECBAgQIBAAQT6BgYrx7Uv6ygVoFst5l1AgJ73CeuPQG0CAvTavFxNgAABAlUICNCrQHIJAQIECBAgQIAAAQIECBAgQCCjAsk3zpPwPPnmuR+BPAgI0PMwRT0QqJ+AAL1+llYiQIAAgdcEBOgeBQIECBAgQIAAAQIECBAgQIBA/gTae8uV75yvLfXlrzkdFVpAgF7o8WuewGYCAnQPBQECBAjUXUCAXndSCxIgQIAAAQIECBAgQIAAAQIEWiZQHhyqBOfJnx+BPAoI0PM4VT0RGLuAAH3sdu4kQIAAgREEBOgeDQIECBAgQIAAAQIECBAgQIBAPgRWdfVWjmvv7i/noyFdEBhGQIDusSBAYFMBAbrngQABAgTqLiBArzupBQkQIECAAAECBAgQIECAAAECTRXo6Pvjce1ruh3X3lR4m7VEQIDeEnabEkitgAA9taNRGAECBLIrIEDP7uxUToAAAQIECBAgQIAAAQIECBRbYHAo/v249sGhoWJj6L4wAgL0woxaowSqEhCgV8XkIgIECBCoRUCAXouWawkQIECAAAECBAgQIECAAAEC6RB4tbuvEp539jmuPR0TUUWzBATozZK2D4FsCAjQszEnVRIgQCBTAgL0TI1LsQQIECBAgAABAgQIECBAgEDBBbr7ByrBefK9cz8CRRQQoBdx6nomMLKAAN3TQYAAAQJ1FxCg153UggQIECBAgAABAgQIECBAgACBugskB7QnwXnyN5Cc3e5HoKACAvSCDl7bBEYQEKB7NAgQIECg7gIC9LqTWpAAAQIECBAgQIAAAQIECBAgUFeBNd198UpHT7T39td1XYsRyKKAAD2LU1MzgcYJCNAbZ2tlAgQIFFZAgF7Y0WucAAECBAgQIECAAAECBAgQSLlAqZwc194TKzt7Ul6p8gg0T0CA3jxrOxHIgoAAPQtTUiMBAgQyJiBAz9jAlEuAAAECBAgQIECAAAECBAgUQuCV145r73dceyHmrcnqBQTo1Vu5kkARBAToRZiyHgkQINBkAQF6k8FtR4AAAQIECBAgQIAAAQIECBDYgsC6nv7Kd8439jiu3YNCYDgBAbrnggCBTQUE6J4HAgQIEKi7gAC97qQWJECAAAECBAgQIECAAAECBAjULNDz2nHtKxzXXrOdG4olIEAv1rx1S2A0AQH6aEL+nUCOBIaGhqK9vT3K5XIMDg7GkiVLoqura8QO3/a2t8Uuu+xS+fdtttkmtt122xxpaKWRAgL0RupamwABAgQIECBAgAABAgQIECAwusDyzp7Kt857ywOjX+wKAgUXEKAX/AHQPoE3CQjQPRIEcijQ19cXL730Ujz++OPxxBNPVP77wgsvRFtb27i7nT59erznPe+JffbZJ/bYY4/Yd999Y9ddd43JkyePe20L5EdAgJ6fWeqEAAECBAgQIEDe3pINAAAgAElEQVSAAAECBAgQyJbAhteOa1/vuPZsDU61LRUQoLeU3+YEUicgQE/dSBREoHaB5M3yVatWxT333BM/+9nP4u67746Ojo7aFxrHHQcddFB88pOfjMMPPzze9773xaRJk8axmluzLiBAz/oE1U+AAAECBAgQIECAAAECBAhkTaB/cKjynfNX2ktZK129BFouIEBv+QgUQCBVAgL0VI1DMQRqE0iOY7/jjjti/vz5cf/999d2cwOvnjZtWsycOTNOPPHE+C//5b80cCdLp1VAgJ7WyaiLAAECBAgQIECAAAECBAgQyKNA8o3z5Lj25JvnfgQI1C4gQK/dzB0E8iwgQM/zdPWWW4EVK1bEVVddFfPmzYt169alts+pU6dWQvS5c+dWjnn3K46AAL04s9YpAQIECBAgQIAAAQIECBAg0DqB9t5yLO0oxdruvtYVYWcCORAQoOdgiFogUEcBAXodMS1FoNECXV1dsXDhwjj//PNTHZy/2WH77bePb37zmzFr1qyYMmVKo5msnwIBAXoKhqAEAgQIECBAgAABAgQIECBAILcC5deOa0+ObPcjQGD8AgL08RtagUCeBAToeZqmXnItsHjx4jj11FPjl7/8ZWb7PPLIIytvzSdHvPvlW0CAnu/56o4AAQIECBAgQIAAAQIECBBoncDqrr7Kt867+sutK8LOBHImIEDP2UC1Q2CcAgL0cQK6nUAzBB588MH40pe+FE8++WQztmvoHvvvv398//vfj/3226+h+1i8tQIC9Nb6250AAQIECBAgQIAAAQIECBDIn0BnX7kSnL/quPb8DVdHLRcQoLd8BAogkCoBAXqqxqEYApsLPPvss3HSSSfFww8/XDPPAQccEP/1v/7X2HPPPWP69Omxww47xC677FJZZ5tttoltt9121DU7Ozujt7e3ct3SpUtj7dq18dxzz8WSJUvioYceiieeeCI6OjpGXWfTC5IQ/Zprrondd9+9pvtcnB0BAXp2ZqVSAgQIECBAgAABAgQIECBAIN0Cg0NRCc6Tv8GhoXQXqzoCGRUQoGd0cMom0CABAXqDYC1LoB4Cr776asyePTtuvfXWqpZLguljjz02Pv7xj8ef/umfxtZbb13VfeO5qFwuxyuvvBK/+MUv4uc//3ncfffdVS2XHOe+YMGC2HHHHau63kXZEhCgZ2teqiVAgAABAgQIECBAgAABAgTSKZC8bZ4E58nb534ECDROQIDeOFsrE8iigAA9i1NTcyEEhoaG4rLLLovTTjtt1H5POOGEOOOMM2KPPfaIrbbaatTrG3VBUnPyrfYLLrggrrvuulG3ufTSS+OUU06JCRMmjHqtC7IlIEDP1rxUS4AAAQIECBAgQIAAAQIECKRLoLt/IJa298Sqrp50FaYaAjkVEKDndLDaIjBGAQH6GOHcRqDRAi+//HLlbfItHd2eHMt+/vnnx1FHHdXS4PzNFoODg5U30ufOnVs57n2k39577x0/+clPKsfL++VLQICer3nqhgABAgQIECBAgAABAgQIEGiewOvHtZeTs9v9CBBoioAAvSnMNiGQGQEBemZGpdCiCcybNy9OP/30EdtOjmv//ve/H/vtt19qaR599NE4+eSTt/h/BHDxxRfHnDlzvIWe2imOrTAB+tjc3EWAAAECBAgQIECAAAECBAgUV2Btqb9yXHt7b39xEXROoEUCAvQWwduWQEoFBOgpHYyyii2wfv36mDlz5ojfPp82bVpce+21cdBBB6Ue6r777osTTzwx2trahq31E5/4RFx//fXx9re/PfW9KLB6AQF69VauJECAAAECBAgQIECAAAECBIotUCr/8bj2lZ2Oay/2k6D7VgoI0Fupb28C6RMQoKdvJioiEMmb25/61KdixYoVw2osXLgwvvCFL2Tire3RvuU+derUynHvBx54oMnnSECAnqNhaoUAAQIECBAgQIAAAQIECBBomMCyjp74w8ZS9A8ONmwPCxMgMLqAAH10I1cQKJKAAL1I09ZrZgSuu+66ylvbw/0+/elPxxVXXBHveMc7MtNP8n8IcMIJJ8SvfvWrYWueP39+zJ49OzP9KHR0AQH66EauIECAAAECBAgQIECAAAECBIorsL7nj8e1b+hxXHtxnwKdp0lAgJ6maaiFQOsFBOitn4EKCLxBYGBgIM4+++z47ne/O6zMJZdcUvlmeNZ+W/qm+1lnnRXnnXdeTJw4MWttqXcEAQG6R4MAAQIECBAgQIAAAQIECBAgsLlA72vHtS93XLvHg0CqBAToqRqHYgi0XECA3vIRKIDAGwVKpVIlIF+wYMFmNDvvvHPcfvvtsd9++2WObUvH0idvnycB++TJkzPXl4KHFxCgezIIECBAgAABAgQIECBAgAABAm8USELz5FvnSYjuR4BAugQE6Omah2oItFpAgN7qCdifwJsE1q5dG8cdd1zcddddm9l85CMfiR//+Mcxbdq0zLm1tbXF5z73ufjtb3+7We2HHnpo3HDDDbHDDjtkri8FDy8gQPdkECBAgAABAgQIECBAgAABAgT+KJAc054c154c2+5HgEA6BQTo6ZyLqgi0SkCA3ip5+xIYQWBLAXqWg+a89uVBHl5AgO7JIECAAAECBAgQIECAAAECBIou0D84VAnOX2kvFZ1C/wRSLyBAT/2IFEigqQIC9KZy24zA6AJ5DZrz2tfoEy3mFQL0Ys5d1wQIECBAgAABAgQIECBAgMAfBVa+dlx7yXHtHgkCmRAQoGdiTIok0DQBAXrTqG1EoDoBR7hX5+SqdAsI0NM9H9URIECAAAECBAgQIECAAAECjRFo7ytX3jpf293XmA2sSoBAQwQE6A1htSiBzAoI0DM7OoXnVaBUKsWcOXNiwYIFm7W48847x+233x777bdf5tp/9NFH41Of+lSsWLFis9pnz54d8+bNi8mTJ2euLwUPLyBA92QQIECAAAECBAgQIECAAAECRRIov3ZcexKe+xEgkD0BAXr2ZqZiAo0UEKA3UtfaBMYgMDAwEGeffXZ897vfHfbuK6+8MmbOnDmGlVt3y9DQUCUgnzt37rBFnHXWWXHeeefFxIkTW1eknesqIECvK6fFCBAgQIAAAQIECBAgQIAAgRQLrO7uq7x13tVXTnGVSiNAYEsCAnTPBwECmwoI0D0PBFIokLx9/sUvfnHYyo488si46qqrYrvttkth5cOXlLx1fsIJJ8SvfvWrYS+YP39+JG+h++VHQICen1nqhAABAgQIECBAgAABAgQIEBheoPO149pfdVy7R4RA5gUE6JkfoQYI1FVAgF5XTosRqI/AQw89FB//+Mejo6NjswWnTp0aCxcujGOOOaY+mzV4leTt88suuyxOO+20YXdK+vnFL34RBx54YIMrsXwzBQTozdS2FwECBAgQIECAAAECBAgQINBMgaGhiKUdpcpb5wODQ83c2l4ECDRIQIDeIFjLEsiogAA9o4NTdr4F1qxZE8cff3z8y7/8y7CN7r///nHNNdfE7rvvnnqI++67L0488cRoa2sbttZPfOITcf3118fb3/721PeiwOoFBOjVW7mSAAECBAgQIECAAAECBAgQyI5A8rZ5Epwnb5/7ESCQHwEBen5mqRMC9RAQoNdD0RoE6iww2jfDk+0OO+yw+P73vx/Tpk2r8+71W+7RRx+Nk08+OR5++OERF7344otjzpw5MWHChPptbKWWCwjQWz4CBRAgQIAAAQIECBAgQIAAAQJ1FOjuH4il7T2xqqunjqtaigCBtAgI0NMyCXUQSIeAAD0dc1AFgc0EnnvuufjsZz8bTz755Ig6ybHnl156aey3336pCqAHBwcrx7LPnTs3kj5G+iVv0P/sZz+LPffc0xOQMwEBes4Gqh0CBAgQIECAAAECBAgQIFBggeSN8+Sv7Lj2Aj8FWs+7gAA97xPWH4HaBATotXm5mkDTBEb7dvjrhSTfED/66KPj9NNPjz322CO22mqrptX45o2SmhcvXhwXXHBBXHfddaPWcdFFF1Xqnjhx4qjXuiBbAgL0bM1LtQQIECBAgAABAgQIECBAgMDmAutK/ZXgfGNvPx4CBHIuIEDP+YC1R6BGAQF6jWAuJ9BMgfXr18fs2bMrb2lX89trr73i85//fBxyyCGVMH3y5MnV3Daua/r6+uKll16Ke++9N2688ca4//77q1rviCOOiAULFsQ73/nOqq53UbYEBOjZmpdqCRAgQIAAAQIECBAgQIAAgf8QKJUH4pX2nljR6bh2zwWBoggI0IsyaX0SqE5AgF6dk6sItEzg2WefjZNOOmmL3xEfqbjp06fHvvvuG0mwnhyX/va3vz122223fw/Wk7fXt9566xF7K5fL0dHREcmR7MnfkiVLYsOGDfH000/Hiy++GI899lg89NBDNdsk322/4YYbIjmC3i+fAgL0fM5VVwQIECBAgAABAgQIECBAIO8Cyzp6Kt867xsYyHur+iNAYBMBAbrHgQCBTQUE6J4HAhkQSL4jPnPmzHjggQcyUO2WS0zC82uvvTYOOuigzPeigZEFBOieDgIECBAgQIAAAQIECBAgQCBLAut7/nhc+4Yex7VnaW5qJVAvAQF6vSStQyAfAgL0fMxRFwUQaGtrizlz5sStt96a2W5nzJgRl112WRxwwAGZ7UHh1QkI0KtzchUBAgQIECBAgAABAgQIECDQWoHe8mAlOF/uuPbWDsLuBFosIEBv8QBsTyBlAgL0lA1EOQS2JFAqlWL+/Plx/vnnx7p16zKDlRwV/+Uvfznmzp0bO+64Y2bqVujYBQToY7dzJwECBAgQIECAAAECBAgQINAcgeQb58lx7T1lx7U3R9wuBNIrIEBP72xURqAVAgL0Vqjbk8A4Bf7whz/ED37wg7jiiitSHaQnwfmJJ55YeXM++fb6hAkTxtm527MiIEDPyqTUSYAAAQIECBAgQIAAAQIEiieQHNOevHWeHNvuR4AAgURAgO45IEBgUwEBuueBQIYFVq9eHT/96U9j4cKF8dRTT6Wmk7322itmzZoVn/nMZ+Id73hHaupSSPMEBOjNs7YTAQIECBAgQIAAAQIECBAgUJ1A/+BQJTh/pb1U3Q2uIkCgMAIC9MKMWqMEqhIQoFfF5CIC6RYYHByM5557Lu66666444474u67725qwcmb5occckh84hOfqPztsssusdVWWzW1BpulS0CAnq55qIYAAQIECBAgQIAAAQIECBRdYOVrx7WXHNde9EdB/wSGFRCgezAIENhUQIDueSCQQ4G+vr546aWXYvHixfH000/HY489Fm1tbfH444+Pu9sDDjggdt1119h3333jgx/8YHzgAx+InXbaKSZNmjTutS2QHwEBen5mqRMCBAgQIECAAAECBAgQIJBlgY6+cuWt8zXdfVluQ+0ECDRYQIDeYGDLE8iYgAA9YwNTLoHxCiThekdHR2WZcrkcL774YvT3b/69pylTplSC8uRN8uQvectcSD5e/eLcL0Avzqx1SoAAAQIECBAgQIAAAQIE0igw8Npx7Ul4PpTGAtVEgECqBAToqRqHYgi0XECA3vIRKIAAAQL5ExCg52+mOiJAgAABAgQIECBAgAABAlkRWN3dV3nrvKuvnJWS1UmAQIsFBOgtHoDtCaRMQICesoEohwABAnkQEKDnYYp6IECAAAECBAgQIECAAAEC2RLofO249lcd156twamWQAoEBOgpGIISCKRIQICeomEohQABAnkREKDnZZL6IECAAAECBAgQIECAAAEC6RdIjmhP3jhP/pKj2/0IECBQq4AAvVYx1xPIt4AAPd/z1R0BAgRaIiBAbwm7TQkQIECAAAECBAgQIECAQOEE1rx2XHuH49oLN3sNE6ingAC9nprWIpB9AQF69meoAwIECKROQICeupEoiAABAgQIECBAgAABAgQI5EqguzwQS9t7YlVnT6760gwBAq0REKC3xt2uBNIqIEBP62TURYAAgQwLCNAzPDylEyBAgAABAgQIECBAgACBlAu8flx72XHtKZ+U8ghkR0CAnp1ZqZRAMwQE6M1QtgeBFAoMDQ1Fe3t7lMvlEavbZpttYtttt01h9UpKu4AAPe0TUh8BAgQIECBAgAABAgQIEMiewLqe/sp3zjf29GeveBUTIJBqAQF6qsejOAJNFxCgN53chgSaI1AqlWLJkiWxePHiePbZZ+Opp56KNWvWxAsvvBBtbW01FzF9+vSYNm1avOtd74o999wzdt9993j3u98du+66a0yePLnm9dyQbwEBer7nqzsCBAgQIECAAAECBAgQINBMgZ7Xjmtf4bj2ZrLbi0ChBATohRq3ZgmMKiBAH5XIBQSyIZC8Sf7888/HHXfcEf/8z/8c9913X9MK33fffeMTn/hEfPzjH48ZM2bElClTmra3jdIpIEBP51xURYAAAQIECBAgQIAAAQIEsiawvKMnlnb0RG95IGulq5cAgQwJCNAzNCylEmiCgAC9Cci2INAogcHBwXjmmWfi6quvjltuuWVMb5bXu7apU6fGIYccErNmzYqDDz7Y2+n1Bs7IegL0jAxKmQQIECBAgAABAgQIECBAIKUCPeXBeH5dZ2xwXHtKJ6QsAvkSEKDna566ITBeAQH6eAXdT6AFAr29vfGrX/0qLrzwwrj//vtbUEF1W+61114xd+7cOProo72VXh1Zbq4SoOdmlBohQIAAAQIECBAgQIAAAQItEXhyVXts7PWt85bg25RAAQUE6AUcupYJbEFAgO7xIJAhgeSN83vuuSe+/vWvxyOPPJKZypNj3b/zne/EX/zFX8RWW22VmboVOnYBAfrY7dxJgAABAgQIECBAgAABAgSKLvDc2s5Y1dVbdAb9EyDQRAEBehOxbUUgAwIC9AwMSYkEEoF169bF2WefHT/4wQ8yC3LmmWdWwv/kmHe/fAsI0PM9X90RIECAAAECBAgQIECAAIFGCSzZWIo/bOxu1PLWJUCAwLACAnQPBgECmwoI0D0PBDIg0NbWFieffHLceeedGah2yyX+zd/8TcybNy/+5E/+JPO9aGBkAQG6p4MAAQIECBAgQIAAAQIECBCoVWBFZ0+8sK6r1ttcT4AAgXELCNDHTWgBArkSEKDnapyayaPAqlWrYvbs2XHbbbeNqb199903pk+fHsn3yN/5znfGn/7pn1bWedvb3ha77LLLqGsuXbo0NmzYULnupZdeiqSep556KpYsWRIPPfTQqPcPd8ERRxwRCxYsqNTjl08BAXo+56orAgQIECBAgAABAgQIECDQKIH1Pf3x1Or2Ri1vXQIECGxRQIDuASFAYFMBAbrngUCKBbq6uuJrX/ta1ce2J0ejH3744ZW/D3/4w5W3vLfeeuuGdVgul2PlypXx2GOPxc0331x5Qz45ar6a35e//OW46KKLYsqUKdVc7pqMCQjQMzYw5RIgQIAAAQIECBAgQIAAgRYKdPcPxJOr26N/YLCFVdiaAIEiCwjQizx9vRPYXECA7qkgkGKBm266KWbNmhUdHR1brHLGjBlx2mmnVYLzt7zlLS3rqFQqxR133BH/8A//EI888sgW60jC/oULF8YxxxzTsnpt3DgBAXrjbK1MgAABAgQIECBAgAABAgTyJDA4NBRPrmqPjr5yntrSCwECGRMQoGdsYMol0GABAXqDgS1PYKwCK1asiBNOOCF+9atfjbhEEkKfccYZcfrpp6fqTe7kzfn//b//d/z93//9FsP/P//zP4/rr7/e99DH+pCk+D4BeoqHozQCBAgQIECAAAECBAgQIJAigWfXdMar3b0pqkgpBAgUUUCAXsSp65nAyAICdE8HgZQKXHXVVfGFL3xhxOqmTZsWl1xySRx55JExYcKE1HUxNDQUt956ayXcb2trG7G+K6+8MmbOnJm6+hU0PgEB+vj83E2AAAECBAgQIECAAAECBIog8G8buuOV9lIRWtUjAQIpFxCgp3xAyiPQZAEBepPBbUegGoHkDe6vfOUr8cMf/nDYy5M3z+fPnx/HHntsKsPz14tOQvQbb7wxvvjFL474JvrRRx8dSYj+1re+tRoa12REQICekUEpkwABAgQIECBAgAABAgQItEhgWUdPvLS+q0W725YAAQJvFBCgeyIIENhUQIDueSCQQoFFixZFEiy/8MILw1Z33nnnxZlnnhmTJk1KYfVvLKlcLsc555wT3/nOd4atdeedd47bb7899ttvv9T3osDqBQTo1Vu5kgABAgQIECBAgAABAgQIFE1gbakv/t+rHUVrW78ECKRYQICe4uEojUALBAToLUC3JYHRBH7yk5/EMcccM+xlBx54YPzoRz+KXXfddbRlUvPvL7/8cuVt+YcffnjYmq699trK99798iMgQM/PLHVCgAABAgQIECBAgAABAgTqKdDZV44nV7fHwOBQPZe1FgECBMYlIEAfF5+bCeROQICeu5FqKOsCybHnSfiY/A33S94+/8Y3vpHqo9vfXHfS07e//e04++yzh+0peUM9+Uvjt9yz/jy1qn4Beqvk7UuAAAECBAgQIECAAAECBNIrUB4ciidXtUdXfzm9RaqMAIFCCgjQCzl2TRMYUUCA7uEgkDKBUqkUc+bMiQULFmxWWfLt81/84heRvIWetd8DDzwQf/VXfzXst9Bnz54d8+bNi8mTJ2etrYbU+8tf/jJ++MMfjvjd+IZsWudFn3/++Uj+Nv1961vfqvwfSvgRIECAAAECBAgQIECAAAECxRRIjm1Pjm/3I0CAQNoEBOhpm4h6CLRWQIDeWn+7E9hMYP369XH88cfHnXfeudm/Jd8Jv+mmm+I973lP5uRefPHFyrH0jz766Ga1H3bYYXH99dfHdtttl7m+6l3w/fffHx/96EfrvWwq1vvkJz857HOdiuIUQYAAAQIECBAgQIAAAQIECDRU4MX1XbG8o6ehe1icAAECYxUQoI9Vzn0E8ikgQM/nXHWVYYG1a9fGcccdF3fddddmXRx66KFxww03xA477JC5DvPaV70Hccopp8Tll19e72VTsd5OO+0UK1asSEUtiiBAgAABAgQIECBAgAABAgSaJ/BKR0/82/qu5m1oJwIECNQoIECvEczlBHIuIEDP+YC1lz2BvAbNee2r3k/YmWeeGRdeeGG9l03FegL0VIxBEQQIECBAgAABAgQIECBAoKkCr3b3xrNrOpu6p80IECBQq4AAvVYx1xPIt4AAPd/z1V0GBbYUNB988MGVN9Df9a53Za6z5cuXV96sv/feezerPctv1td7EC+99FJ85CMfidWrV9d76Zav94EPfCCeeuqpltehAAIECBAgQIAAAQIECBAgQKA5Au295Vj0ansMDg41Z0O7ECBAYIwCAvQxwrmNQE4FBOg5Hay2sivQ3d0dp556alx55ZWbNfHe9743br755vjgBz+YuQYXLVoURx99dLzwwgub1f6FL3whvve978V//s//OXN9NaLgZcuWxY9//OPo7Mzu/3X2FVdcsdlx7fvtt1/8/ve/bwSZNQkQIECAAAECBAgQIECAAIGUCfQNDMaTq9qjVB5IWWXKIUCAwOYCAnRPBQECmwoI0D0PBFIm0NfXF8kx3vPmzRu2sp///Odx1FFHpazq0cu56qqrIgnKh/vNmTMnLrjggth6661HX8gVmRD4b//tv8Wjjz76hloF6JkYnSIJECBAgAABAgQIECBAgEBdBJ5a3R7re/rrspZFCBAg0GgBAXqjha1PIFsCAvRszUu1BRFIwvPTTz992G7/9m//Nv7xH/8xpkyZkhmN9evXx8yZM+PWW28dtuZLLrkkkhDdLz8CAvT8zFInBAgQIECAAAECBAgQIECgVoHn13XFys6eWm9zPQECBFomIEBvGb2NCaRSQICeyrEoqugCv/71r+Oggw4almHnnXeOH/3oR/EXf/EXmWG66aabYtasWdHR0TFszb/85S/jL//yLzPTj0JHFxCgj27kCgIECBAgQIAAAQIECBAgkEeBP7SXYsmG7jy2picCBHIsIEDP8XC1RmAMAgL0MaC5hUCjBZYvXx7HHXdc3HvvvcNudcQRR8SCBQvine98Z6NLGff6zz77bJx00knx8MMPD7vWwQcfHDfccEO8613vGvdeFkiPgAA9PbNQCQECBAgQIECAAAECBAgQaJbAqq7eeG5tZ7O2sw8BAgTqJiBArxulhQjkQkCAnosxaiJvAgMDA3HuuefGeeedN2JrX/rSl+LCCy+MqVOnprb9ZcuWxcknnxy33XbbiDWeffbZcc4558TEiRNT24fCahcQoNdu5g4CBAgQIECAAAECBAgQIJBlgQ09/bFodXL64FCW21A7AQIFFRCgF3Tw2iYwgoAA3aNBIKUCv//97+Poo4+Otra2ESs8/vjj46KLLoqddtopdV0sXrw4Tj311EiOZx/plxxH/3/+z/+JD33oQ6mrX0HjExCgj8/P3QQIECBAgAABAgQIECBAIEsCvQOD8cTKjZH8148AAQJZFBCgZ3FqaibQOAEBeuNsrUxgXALlcrnyZvZ3vvOdLa4zffr0+OpXvxpJmP6Wt7xlXHvW4+b29va46qqr4vzzz49169Ztccm5c+fGt7/97dhmm23qsbU1UiQgQE/RMJRCgAABAgQIECBAgAABAgQaLPDkqvbY2Nvf4F0sT4AAgcYJCNAbZ2tlAlkUEKBncWpqLoxAcgR6Eoz/67/+66g9b7/99pF8G/2EE06IfffdN9761reOek+9LiiVSvHUU0/FTTfdFLfccssW35p/fc/9998/rr/++njve99brzKskyIBAXqKhqEUAgQIECBAgAABAgQIECDQQIHFaztjdVdvA3ewNAECBBovIEBvvLEdCGRJQICepWmptZAC9913X5x44olVhdKbAiUh+t577x0zZsyI5C31d7/73fG2t72t8s30SZMm1Ww5NDQUydvlPT098eKLL1bqeeKJJ+L++7i6TLAAACAASURBVO+Phx56qKb1khqS8DwJ/P3yKSBAz+dcdUWAAAECBAgQIECAAAECBDYVWLKxFH/Y2A2FAAECmRcQoGd+hBogUFcBAXpdOS1GoP4CSXCdvIH+3//7f685RB+tmgMOOGCLx74nb5YnIXlHR8doS1X970l4/oMf/CA+97nPxVZbbVX1fS7MloAAPVvzUi0BAgQIECBAgAABAgQIEKhVYEVHT7ywvqvW21xPgACBVAoI0FM5FkURaJmAAL1l9DYmUJvAgw8+GF/60pfiySefrO3GFF2dHDN/+eWXxzHHHCM8T9FcGlGKAL0RqtYkQIAAAQIECBAgQIAAAQLpEFhX6ounX63fCxfp6EoVBAgUWUCAXuTp653A5gICdE8FgQwJrFy5Mr7xjW/E1VdfnaGq/1jq4YcfHuedd17ss88+matdwbULCNBrN3MHAQIECBAgQIAAAQIECBDIgkB3/0AsWt0efQODWShXjQQIEKhKQIBeFZOLCBRGQIBemFFrNC8Cg4ODkXwX/cILL4y77ror9W392Z/9Wfzd3/1dfOxjH4ttttkm9fUqsD4CAvT6OFqFAAECBAgQIECAAAECBAikTeDxlRujo6+ctrLUQ4AAgXEJCNDHxedmArkTEKDnbqQaKopAEqQ//PDDMX/+/Lj11lvr+p3y8Rom3zk/8sgjY9asWbH//vvHpEmTxruk+zMmIEDP2MCUS4AAAQIECBAgQIAAAQIEqhB4Zk1HrOnuq+JKlxAgQCBbAgL0bM1LtQQaLSBAb7Sw9Qk0QWD9+vWVt9FvueWWuPvuu2PdunVN2PWNW0ybNi0OPvjg+Ju/+Zv4yEc+Etttt13Ta7BhegQE6OmZhUoIECBAgAABAgQIECBAgEA9BP5tQ3e80l6qx1LWIECAQOoEBOipG4mCCLRUQIDeUn6bE6i/QF9fXyxbtiwefPDBeOKJJ+L3v/99PPnkk3UN1ZOwfM8994wZM2bEAQccEB/4wAdip5128qZ5/ceZ2RUF6JkdncIJECBAgAABAgQIECBAgMBmAss7euLF9V1kCBAgkFsBAXpuR6sxAmMSEKCPic1NBLInUCqVoru7O9rb26Otra3SQH9/fzz99NORhO5v/iXHsE+fPj0mTpxY+dttt91i8uTJkfzPt9566+wBqLipAgL0pnLbjAABAgQIECBAgAABAgQINEwgObI9ObrdjwABAnkWEKDnebp6I1C7gAC9djN3ECBAgMAoAgJ0jwgBAgQIECBAgAABAgQIEMi+QFf/QDy5qj3Kg4PZb0YHBAgQ2IKAAN3jQYDApgICdM8DAQIECNRdQIBed1ILEiBAgAABAgQIECBAgACBpgoMRcRjKzZEEqL7ESBAIO8CAvS8T1h/BGoTEKDX5uVqAgQIEKhCQIBeBZJLCBAgQIAAAQIECBAgQIBAigWefrUj1pU2/+xfiktWGgECBMYsIEAfM50bCeRSQICey7FqigABAq0VEKC31t/uBAgQIECAAAECBAgQIEBgPAIvru+K5R0941nCvQQIEMiUgAA9U+NSLIGGCwjQG05sAwIECBRPQIBevJnrmAABAgQIECBAgAABAgTyIfBKe0/824aufDSjCwIECFQpIECvEsplBAoiIEAvyKC1SYAAgWYKCNCbqW0vAgQIECBAgAABAgQIECBQH4HVXb2xeG1nfRazCgECBDIkIEDP0LCUSqAJAgL0JiDbggABAkUTEKAXbeL6JUCAAAECBAgQIECAAIGsC3T0lePJVe0xODSU9VbUT4AAgZoFBOg1k7mBQK4FBOi5Hq/mCIxPYOPGjfH888/HokWL4rnnnosnn3zyDQv+p//0n2KfffaJPfbYo/I3ffr0mDx58vg2dXcuBATouRijJggQIECAAAECBAgQIECgIAKDQxGPrdwY3f3lgnSsTQIECLxRQIDuiSBAYFMBAbrngUDGBbq6uuKJJ56IBx54IJYsWRLnnXde7LDDDmPuqr29Pe644464+uqr4+67765pnalTp8YhhxwSn/3sZ+OTn/xkvOUtb6npfhfnR0CAnp9Z6oQAAQIECBAgQIAAAQIE8i+waHV7bOjpz3+jOiRAgMAIAgJ0jwYBApsKCNA9DwQyKFAul+M3v/lNLFy4sBJ2d3R0VLrYe++94yc/+UnlTfBaf2vXrq2E5hdccEGsW7eu1ts3u3777bePOXPmxMyZM2PnnXce93oWyJaAAD1b81ItAQIECBAgQIAAAQIECBRX4Pl1XbGys6e4ADonQIBARAjQPQYECGwqIED3PBDIkMDg4GDcc8898fd///dx//33D1t5EqwfeOCBVXeVrJm8aX7GGWdsdkR71Yts4cIkSP/mN78Zs2bNiilTptRjSWtkQECAnoEhKZEAAQIECBAgQIAAAQIECi/wh42lWLKxu/AOAAgQICBA9wwQILCpgADd80AgIwLJW+bJ2+GXX375v79xPlzpN910U+UI9Wp+pVIpLr744rjooou2uGY1a412zeGHHx7/8A//EO9///tHu9S/50BAgJ6DIWqBAAECBAgQIECAAAECBHItsKqrN55b25nrHjVHgACBagUE6NVKuY5AMQQE6MWYsy4zLrBq1ar46le/Gj/72c9G7eSSSy6pHJ0+2i/5dvo3vvGN+N73vjfapXX79+Ro+fnz58dBBx0UEyZMqNu6FkqfgAA9fTNREQECBAgQIECAAAECBAgQeF1gY09/PLm6HQgBAgQIvCYgQPcoECCwqYAA3fNAIOUCSXg+e/bsuO2226qq9KyzzorzzjsvJk6cOOL1rQjPXy9m2rRpce2111ZCdL/8CgjQ8ztbnREgQIAAAQIECBAgQIBAtgXKg0Px2MqN0VMeyHYjqidAgEAdBQTodcS0FIEcCAjQczBELeRXIDli/Wtf+1r84z/+Y9VNJmH7vHnzYvLkycPeMzQ0FJdddlmcdtppVa+ZfMd8xowZkYSiU6dOfcN9ixcvjuTvoYceqnq9/fffP6655prYfffdq77HhdkSEKBna16qJUCAAAECBAgQIECAAIHiCDyxamO095aL07BOCRAgUIWAAL0KJJcQKJCAAL1Aw9Zq9gSS75nPmjWr6u+TJ0ekn3DCCXHKKafEtttuO2zDDzzwQBx33HHR1ta2RZAkND/11FPj6KOPjve9730xadKkLV6fvNX+yCOPxMKFC+PGG28cFfvII4+MBQsWxI477jjqtS7InoAAPXszUzEBAgQIECBAgAABAgQI5F9g8drOWN3Vm/9GdUiAAIEaBQToNYK5nEDOBQToOR+w9rIrsGzZsjj++OPjX//1X7fYRBJ0J9d94QtfiD322CO22mqrEa9fv3595Tj4LX1LPXnD/Mtf/nLMnTt3TOF28ob7448/Huecc07ccccdW6z90ksvrYT9voee3ed0pMoF6PmbqY4IECBAgAABAgQIECBAINsCL2/ojqXtpWw3oXoCBAg0SECA3iBYyxLIqIAAPaODU3b+Ba666qpKKL6l37HHHhvf+c53Ytddd60KJPmOehK2d3R0DHt9EsZffvnlccwxx2wxiK9ms+T4+Ysuuii+9a1vjXh5cpR78rb6brvtVs2SrsmQgAA9Q8NSKgECBAgQIECAAAECBAjkXmBFZ2+8sK4z931qkAABAmMVEKCPVc59BPIpIEDP51x1lXGBjRs3VsLzm2++ecROkrfEk4B6ypQpVXWbHLH+la98JX74wx8Oe33y5vn8+fMjCeXr9UZ4uVyOiy++OM4888wRa/QWelXjy9xFAvTMjUzBBAgQIECAAAECBAgQIJBTgfU9/fHU6vacdqctAgQI1EdAgF4fR6sQyIuAAD0vk9RHrgQeffTR+NSnPhUrVqwYtq+xfD980aJFle+Zv/DCC8OumRzZ/u1vfzu22Wabulomwf2cOXPiiiuuGLGX5G377bbbrq77Wqy1AgL01vrbnQABAgQIECBAgAABAgQIJAL9g0Px6IoN0TcwCIQAAQIEtiAgQPd4ECCwqYAA3fNAIIUC1113XZx44onDVjZt2rTKm+lJQFnL74YbbojPf/7zw96y++67V76Lvueee9ayZNXX/v73v6+E921tbZvds/POO8ftt98e++23X9XruTD9AgL09M9IhQQIECBAgAABAgQIECCQf4HHVm6Mzr5y/hvVIQECBMYpIEAfJ6DbCeRMQICes4FqJ/sCQ0NDce6551b+hvudcsoplaPba3lTfGBgIM4+++z47ne/O+yayRviF1xwQWy99dYNAezt7Y2vfe1rcdlllw27fnJ0/OzZsxuyt0VbIyBAb427XQkQIECAAAECBAgQIECAwOsCz6zpiDXdfUAIECBAoAoBAXoVSC4hUCABAXqBhq3VbAiUSqXKkecLFiwYtuDbbrstPv3pT9fUTCPWrKmAiPinf/qnOOKII4a97ayzzorzzjsvJk6cWOuyrk+pgAA9pYNRFgECBAgQIECAAAECBAgUQuCl9d2xrKNUiF41SYAAgXoICNDroWgNAvkREKDnZ5Y6yYnA+vXr4/jjj48777xzs4722muv+OlPfxrvf//7a+p27dq1cdxxx8Vdd9212X3vfe97K0fCf/CDH6xpzVov3tI32JO3z+fNmxeTJ0+udVnXp1RAgJ7SwSiLAAECBAgQIECAAAECBHIvsKyjJ15a35X7PjVIgACBegoI0OupaS0C2RcQoGd/hjrImcCWwu6Pfexj8eMf/zh23HHHmrre0pof+chHKmsm31Zv5G/58uWVEP/ee+/dbJtDDz00km+077DDDo0swdpNFBCgNxHbVgQIECBAgAABAgQIECBA4DWBtaW++H+vdvAgQIAAgRoFBOg1grmcQM4FBOg5H7D2siewpbB7rEFzI9asVTYNNdRas+vHLiBAH7udOwkQIECAAAECBAgQIECAwFgEesqD8djKjVEeHBzL7e4hQIBAoQUE6IUev+YJbCYgQPdQEEiZQCOC5o6Ojjj55JPj+uuv36zbsYbytbI1oq9aa3B98wQE6M2zthMBAgQIECBAgAABAgQIEEgEHl25Mbr6yjAIECBAYAwCAvQxoLmFQI4FBOg5Hq7WsinQ3d0dp556alx55ZWbNbD33nvHT37yk5g+fXpNzfX19cWZZ55Z+c74m39jPRa+pgIioq2tLT73uc/Fb3/7281uPeywwyrh/nbbbVfrsq5PqYAAPaWDURYBAgQIECBAgAABAgQI5FLg6VfbY12pP5e9aYoAAQLNEBCgN0PZHgSyIyBAz86sVFoQgS2F3QnBfffdFx/96Edr1liwYEF88Ytf3Oy+vfbaK37605/G+9///prXrOWGRYsWxdFHHx0vvPDCZrfNnj27Eu5Pnjy5liVdm2IBAXqKh6M0AgQIECBAgAABAgQIEMiVwAvrumJFZ0+uetIMAQIEmi0gQG+2uP0IpFtAgJ7u+aiuoAJJmHz66acP2/3FF18cc+bMiQkTJtSk88ADD8Rf/dVfRXKc+5t/t912W3z605+uab1aL77hhhvi85///LC3nXPOOZH81dpTrTW4vnkCAvTmWduJAAECBAgQIECAAAECBIorsLS9FC9v6C4ugM4JECBQJwEBep0gLUMgJwIC9JwMUhv5Evj1r38dBx100LBNHXnkkXHVVVfVfNz5mjVr4vjjj49/+Zd/2Wzds846K84777yYOHFiQyBLpVIl9E/egh/u96Mf/SiOO+64huxt0dYICNBb425XAgQIECBAgAABAgQIECiOwJruvnhmzeYvShRHQKcECBCon4AAvX6WViKQBwEBeh6mqIfcCSxfvrwSKN97773D9vbzn/88jjrqqJr6HhoaqhyTPnfu3M3uG+u31ast4He/+1389V//daxYsWKzW3beeee4/fbbY7/99qt2OddlQECAnoEhKZEAAQIECBAgQIAAAQIEMitQKg/Goys2xODQUGZ7UDgBAgTSJCBAT9M01EKg9QIC9NbPQAUENhMYGBiIc889t/JW+HC//fffP6655prYfffda9J7+eWX49hjj42HH354s/u+/vWvV/acNGlSTWuOdnF7e3t89atfjeuuu27YS5Pvol955ZXx1re+dbSl/HuGBAToGRqWUgkQIECAAAECBAgQIEAgcwKPrNgQpf6BzNWtYAIECKRVQICe1smoi0BrBATorXG3K4FRBbb01nZy82GHHRbf//73Y9q0aaOu9foFyVvol112WZx22mmb3TN16tS4+eab4+Mf/3jV6412YblcjuSb7WeeeeaIlybh+cyZM0dbyr9nTECAnrGBKZcAAQIECBAgQIAAAQIEMiOwaHV7bOjpz0y9CiVAgEAWBAToWZiSGgk0T0CA3jxrOxGoSWC074Ynix144IFx6aWXVo4/nzBhQlXrv/rqqzF79uy49dZbN7t++vTpsXDhwvjoRz9a1Vpbuiip/6KLLopvfetbI16WvEl/4403xm677Tbu/SyQLgEBerrmoRoCBAgQIECAAAECBAgQyIfAc2s7Y1VXbz6a0QUBAgRSJCBAT9EwlEIgBQIC9BQMQQkERhJYtGhRHHPMMfHss8+OiLT99tvHN7/5zZg1a1ZMmTKlKsxkvZNOOmnYo9yTED0J5Q899NCqQ/k3b7pkyZJIjoRPwvEt/ZJ9TjnllDHvU1WzLmqJgAC9Jew2JUCAAAECBAgQIECAAIEcC7RtLEXbxu4cd6g1AgQItE5AgN46ezsTSKOAAD2NU1ETgdcEkiPXkyPOk3B8tN+MGTPijDPOiMMPPzwmT5482uXx61//urLuc889t9m1yXHuX/7yl2Pu3Lmx4447jrrW6xesWLEirrrqqpg3b16sW7dui/cdeeSRsWDBgprWr7oQF7ZcQIDe8hEogAABAgQIECBAgAABAgRyJLC6qzcWr+3MUUdaIUCAQLoEBOjpmodqCLRaQIDe6gnYn8AoAl1dXfG1r30tfvCDH1Rltddee1W+Kf7Xf/3Xscsuu8RWW2014n2PPfZY5Q3wBx54YNhrkrfbjz322Dj66KNj7733jre97W1veFs8+cb5ypUrI1nnpptuijvuuCM6OjpGrTP5bvu1114bBx100KjXuiCbAgL0bM5N1QQIECBAgAABAgQIECCQPoGu/oF4dMWG9BWmIgIECORIQICeo2FqhUAdBATodUC0BIFGCyRvc5955plxxRVX1LRVElQffPDB8aEPfSj22GOPeM973lM55j15w3zSpEmVtZIA/Bvf+EZcffXVNa091ouTvefPn18J5qv9bvtY93Jf6wQE6K2ztzMBAgQIECBAgAABAgQI5Evg4eUborc8kK+mdEOAAIGUCQjQUzYQ5RBosYAAvcUDsD2BagWSN7uToPvyyy+v9pbUXZeE58nx7ieeeOK/B/ipK1JBdREQoNeF0SIECBAgQIAAAQIECBAgUHCBJ1e3x8ae/oIraJ8AAQKNFxCgN97YDgSyJCBAz9K01Fp4gd7e3li4cGElSK/mqPQ0gSXHwSfh/zHHHLPFY+XTVLNaxi4gQB+7nTsJECBAgAABAgQIECBAgEAi8Oyazni1uxcGAQIECDRBQIDeBGRbEMiQgAA9Q8NSKoFEYGhoKB5//PE455xzKt8cz8JvxowZcemll8aHP/xhx7ZnYWB1qFGAXgdESxAgQIAAAQIECBAgQIBAYQVe3tAdS9tLhe1f4wQIEGi2gAC92eL2I5BuAQF6uuejOgIjCiRvoycB+oUXXhiPPPJIKqWSt86/+c1vxqxZsyrfXvcrjoAAvTiz1ikBAgQIECBAgAABAgQI1FdgZVdvPL+2s76LWo0AAQIEtiggQPeAECCwqYAA3fNAIOMC5XI5Hn744crR7rfeemsqjnafNm1aJTQ/6aSTYuedd864sPLHIiBAH4uaewgQIECAAAECBAgQIECg6AKdfeV4bOXGojPonwABAk0XEKA3ndyGBFItIEBP9XgUR6A2gfXr18dvf/vb+NnPfhb33ntvtLW11bbAOK5OQvNPf/rT8ZnPfCY+9KEPxdZbbz2O1dyadQEBetYnqH4CBAgQIECAAAECBAgQaLbA4NBQPLx8Q/QPDDZ7a/sRIECg8AIC9MI/AgAIvEFAgO6BIJBTgcHBwVi5cmUsWrQoHnvsscox70mgnnw/fby/5Gj25LvmSUiahOXJf3faaafYaqutxru0+3MiIEDPySC1QYAAAQIECBAgQIAAAQJNE3h85cbo6Cs3bT8bESBAgMB/CAjQPQ0ECGwqIED3PBAomMDQ0FC0t7dHcvT76tWrY9WqVaMKTJw4MXbbbbeYPHlyTJ061dvlo4q5QIDuGSBAgAABAgQIECBAgAABAtUL/L9XO2Jtqa/6G1xJgAABAnUVEKDXldNiBDIvIEDP/Ag1QIAAgfQJCNDTNxMVESBAgAABAgQIECBAgEA6BV5a3xXLOnrSWZyqCBAgUBABAXpBBq1NAlUKCNCrhHIZAQIECFQvIECv3sqVBAgQIECAAAECBAgQIFBcgeUdPfHi+q7iAuicAAECKREQoKdkEMogkBIBAXpKBqEMAgQI5ElAgJ6naeqFAAECBAgQIECAAAECBBohsLG3P55c1d6Ipa1JgAABAjUKCNBrBHM5gZwLCNBzPmDtESBAoBUCAvRWqNuTAAECBAgQIECAAAECBLIiMDA4FA8tXx/Jf/0IECBAoPUCAvTWz0AFBNIkIEBP0zTUQoAAgZwICNBzMkhtECBAgAABAgQIECBAgEBDBB5dsTG6+ssNWduiBAgQIFC7gAC9djN3EMizgAA9z9PVGwECBFokIEBvEbxtCRAgQIAAAQIECBAgQCD1Ak+tbo/1Pf2pr1OBBAgQKJKAAL1I09YrgdEFBOijG7mCAAECBGoUEKDXCOZyAgQIECBAgAABAgQIECiEwAvrumJFZ08hetUkAQIEsiQgQM/StNRKoPECAvTGG9uBAAEChRMQoBdu5BomQIAAAQIECBAgQIAAgVEElnX0xEvruzgRIECAQAoFBOgpHIqSCLRQQIDeQnxbEyBAIK8CAvS8TlZfBAgQIECAAAECBAgQIDAWgQ29/bFoVftYbnUPAQIECDRBQIDeBGRbEMiQgAA9Q8NSKgECBLIiIEDPyqTUSYAAAQIECBAgQIAAAQKNFugbGIyHl2+IoaGhRm9lfQIECBAYo4AAfYxwbiOQUwEBek4Hqy0CBAi0UkCA3kp9exMgQIAAAQIECBAgQIBAmgQeWb4hSuWBNJWkFgIECBB4k4AA3SNBgMCmAgJ0zwMBAgQI1F1AgF53UgsSIECAAAECBAgQIECAQAYFFq3uiA09fRmsXMkECBAoloAAvVjz1i2B0QQE6KMJ+XcCBAgQqFlAgF4zmRsIECBAgAABAgQIECBAIGcCz63tjFVdvTnrSjsECBDIp4AAPZ9z1RWBsQoI0Mcq5z4CBAgQGFFAgO7hIECAAAECBAgQIECAAIEiC/yhvRRLNnQXmUDvBAgQyJSAAD1T41IsgYYLCNAbTmwDAgQIFE9AgF68meuYAAECBAgQIECAAAECBP4osK7UF0+/2oGDAAECBDIkIEDP0LCUSqAJAgL0JiDbggABAkUTEKAXbeL6JUCAAAECBAgQIECAAIFEoHdgMB5eth4GAQIECGRMQICesYEpl0CDBQToDQa2PAECBIooIEAv4tT1TIAAAQIECBAgQIAAAQJJeJ6E6H4ECBAgkC0BAXq25qVaAo0WEKA3Wtj6BAgQKKCAAL2AQ9cyAQIECBAgQIAAAQIECi7wxKr2aO/tL7iC9gkQIJBNAQF6NuemagKNEhCgN0rWugQIECiwgAC9wMPXOgECBAgQIECAAAECBAoo8Oyajni1u6+AnWuZAAEC+RAQoOdjjrogUC8BAXq9JK1DgAABAv8uIED3MBAgQIAAAQIECBAgQIBAUQTaNpaibWN3UdrVJwECBHIpIEDP5Vg1RWDMAgL0MdO5kQABAgRGEhCgezYIECBAgAABAgQIECBAoAgCa0p98cyrHUVoVY8ECBDItYAAPdfj1RyBmgUE6DWTuYEAAQIERhMQoI8m5N8JECBAgAABAgQIECBAIOsCpf6BeGTFhqy3oX4CBAgQiAgBuseAAIFNBQTongcCBAgQqLuAAL3upBYkQIAAAQIECBAgQIAAgZQJPPjK+ugfHExZVcohQIAAgbEICNDHouYeAvkVEKDnd7Y6I0CAQMsEBOgto7cxAQIECBAgQIAAAQIECDRB4LGVG6Ozr9yEnWxBgAABAs0QEKA3Q9keBLIjIEDPzqxUSoAAgcwICNAzMyqFEiBAgAABAgQIECBAgECNAs+s6Yw13b013uVyAgQIEEizgAA9zdNRG4HmCwjQm29uRwIECOReQICe+xFrkAABAgQIECBAgAABAoUUeHlDdyxtLxWyd00TIEAgzwIC9DxPV28EahcQoNdu5g4CBAgQGEVAgO4RIUCAAAECBAgQIECAAIG8Cazu6o3Fazvz1pZ+CBAgQCAiBOgeAwIENhUQoHseCBAgQKDuAgL0upNakAABAgQIECBAgAABAgRaKNDVPxCPrtjQwgpsTYAAAQKNFBCgN1LX2gSyJyBAz97MVEyAAIHUCwjQUz8iBRIgQIAAAQIECBAgQIBADQIPLF0XA0NDNdzhUgIECBDIkoAAPUvTUiuBxgsI0BtvbAcCBAgUTkCAXriRa5gAAQIECBAgQIAAAQK5Ffj9io3R3V/ObX8aI0CAAAFHuHsGCBB4o4AA3RNBgAABAnUXEKDXndSCBAgQIECAAAECBAgQINACgadf7Yh1pb4W7GxLAgQIEGimgDfQm6ltLwLpFxCgp39GKiRAgEDmBATomRuZggkQIECAAAECBAgQIEDgTQL/tqE7XmkvcSFAgACBAggI0AswZC0SqEFAgF4DlksJECBAoDoBAXp1Tq4iQIAAAQIECBAgQIAAgXQKrOrqjefWdqazOFURIECAdHTQJQAAIABJREFUQN0FBOh1J7UggUwLCNAzPT7FEyBAIJ0CAvR0zkVVBAgQIECAAAECBAgQIDC6QEdfOR5fuXH0C11BgAABArkREKDnZpQaIVAXAQF6XRgtQoAAAQKbCgjQPQ8ECBAgQIAAAQIECBAgkEWBwaGIB5aujaEsFq9mAgQIEBizgAB9zHRuJJBLAQF6LseqKQIECLRWQIDeWn+7EyBAgAABAgQIECBAgMDYBH63fEP0lAfGdrO7CBAgQCCzAgL0zI5O4QQaIiBAbwirRQkQIFBsAQF6seevewIECBAgQIAAAQIECGRRYNHq9tjQ05/F0tVMgAABAuMUEKCPE9DtBHImIEDP2UC1Q4AAgTQICNDTMAU1ECBAgAABAgQIECBAgEC1Ai+s64oVnT3VXu46AgQIEMiZgAA9ZwPVDoFxCgjQxwnodgIECBDYXECA7qkgQIAAAQIECBAgQIAAgawIJMF5EqD7ESBAgEBxBQToxZ29zgkMJyBA91wQIECAQN0FBOh1J7UgAQIECBAgQIAAAQIECDRAoL23HE+s2tiAlS1JgAABAlkSEKBnaVpqJdB4gcIE6J2dnbF06dJYvHhxPP/885X/Ll++PNrb2+Ohhx4aVnrq1Kmxzz77xOTJk+M973lP5e8DH/hA5b877bRT5X/uR4AAAQKbCwjQPRUECBAgQIAAAQIECBAgkHaB8uBQ/PaVdWkvU30ECBAg0AQBAXoTkG1BIEMCuQzQBwcHK2H5Aw88EP/3//7fePDBB+O5556r+1j23Xff+PCHPxyHHnpofOhDH4p3vvOdMWHChLrvY0ECBAhkTUCAnrWJqZcAAQIECBAgQIAAAQLFE3ho2froGxgsXuM6JkCAAIHNBAToHgoCBDYVyE2A3tfXF7/73e/ipz/9afzTP/1TtLW1NX3S+++/fxx11FFx+OGHx/ve976YNGlS02uwIQECBNIgIEBPwxTUQIAAAQIECBAgQIAAAQIjCTyxqj3ae/sBESBAgACBioAA3YNAgMCmApkO0JM3zZ955pm4+uqr45ZbbmlJaD7S47TXXnvF5z//+fjMZz4T06ZN82a6/70jQKBQAgL0Qo1bswQIECBAgAABAgQIEMiUwPPrumJlZ0+malYsAQIECDRWQIDeWF+rE8iaQCYD9K6urrjtttti/vz5cf/996fePHkj/bTTTouDDjrIW+mpn5YCCRCoh4AAvR6K1iBAgAABAgQIECBAgACBegss6+iJl9Z31XtZ6xEgQIBAxgUE6BkfoPIJ1FkgUwH62rVr44c//GFcfvnlqXrbvNqZzJgxoxKkH3HEETFlypRqb3MdAQIEMicgQM/cyBRMgAABAgQIECBAgACB3Ats6OmPRavbc9+nBgkQIECgdgEBeu1m7iCQZ4FMBOhJcJ4c037BBRfEunXrMj+P6dOnx1e/+tU4/vjj4y1veUvm+9EAAQIE3iwgQPdMECBAgAABAgQIECBAgECaBPoHh+LBV7L//6+YJlO1ECBAIE8CAvQ8TVMvBMYvkOoAPTmqfeHChfG9732vLm+cT506NfbZZ5/4kz/5k0i+Ub711lvH7rvvvsW3wZMann322SiVSvHYY4/FypUr46GHHhq/fES8HqT/7d/+rTfS6yJqEQIE0iIgQE/LJNRBgAABAgQIECBAgAABAonAb19ZF+XBIRgECBAgQGBYAQG6B4MAgU0FUhmgDw4Oxj333BNf//rX45FHHhnTxPbdd9/42Mc+Fh/+8Ifj/e9/f+yyyy6x7bbbjmmtN9+U1Ldx48ZKqP/oo4/Gb37zm3jwwQfjueeeG9P6ydHu55xzTqXebbbZZkxruIkAAQJpEhCgp2kaaiFAgAABAgQIECBAgECxBR5buTE6+8rFRtA9AQIECGxRQIDuASFAYFOB1AXoS5YsqYTJ1113XU2T2n///eOoo46KQw45JPbYY4+YPHlyTfeP9+KhoaHK8fLJ2+l33nln/PM//3PNb80ffvjhce6550YS/k+YMGG8JbmfAAECLRMQoLeM3sYECBAgQIAAAQIECBAgsInA4jWdsbq7lwkBAgQIENiigADdA0KAwKYCqQnQXz+u/fzzz6/qO+fJcexJWP7Zz342Dj300Nhuu+1SNdlyuRzPP/983HLLLfGjH/2o6rfTk76S76OfeeaZkfy//QgQIJBFAQF6FqemZgIECBAgQIAAAQIECORLYGl7KV7e0J2vpnRDgAABAg0REKA3hNWiBDIr0PIAPXlz+/HHH6+8dX7HHXeMCvlnf/Zn8T/+x/+ohObveMc7Rr0+DRckYXryHfVrrrmmEqgnR7+P9kuOdb/00ksrR9B7G300Lf9OgEDaBAToaZuIeggQIECAAAECBAgQIFAsgXU9/fH06vZiNa1bAgQIEBizgAB9zHRuJJBLgZYG6L29vXHllVfG//yf/3OLb50nb2KfeOKJMXv27Mrx7FtttVVmh1EqlSrfd7/wwgvj/vvv32IfSd9nnHFGnH766TFlypTM9qxwAgSKJyBAL97MdUyAAAECBAgQIECAAIG0CPSWB+Lh5RvSUo46CBAgQCADAgL0DAxJiQSaKNCyAH3p0qXxd3/3d3HjjTeO2O72228fc+bMiZkzZ8bOO+/cRJbGbzU4OBjPPPNMXHLJJXHzzTdHR0fHiJseeeSR8b/+1/+Kd7/73Y0vzA4ECBCog4AAvQ6IliBAgAABAgQIECBAgACBMQn8Zum6GBwaGtO9biJAgACBYgoI0Is5d10TGEmgJQH6+vXr4/jjj48777xz2LqS4PyLX/xifOUrX8ldcP7mhpMj7F9++eWYN29eXHvttSMG6Ycddlhcf/31qfvWu//VIkCAwHACAnTPBQECBAgQIECAAAECBAi0QuD3KzZEd/9AK7a2JwECBAhkWECAnuHhKZ1AAwRaEqCvXbs2jjvuuLjrrrve0FJyZPnRRx9dOdJ91113bUC76V5yyZIlcfHFFw8bpCfffL/hhhtihx12SHcTqiNAgEBECNA9BgQIECBAgAABAgQIECDQbIFn13TGq929zd7WfgQIECCQAwEBeg6GqAUCdRRITYB++OGHx7nnnhv77rtvTJgwoY4tZmup5I30xYsXxwUXXBDXXXfdvxcvQM/WHFVLoOgCAvSiPwH6J0CAAAECBAgQIECAQHMF2jZ2R9vGUnM3tRsBAgQI5EZAgJ6bUWqEQF0EWh6gz5gxI7797W/Hn//5n8ekSZPq0lQeFkm+kX7PPffE17/+9XjkkUdCgJ6HqeqBQHEEBOjFmbVOCRAgQIAAAQIECBAg0GqBNd198cyajlaXYX8CBAgQyLCAAD3Dw1M6gQYItCxAP/HEE+OQQw6JWbNmxZQpUxrQWj6W7O3tjR//+Mfx85//vHK0uyPc8zFXXRDIu4AAPe8T1h8BAgQIECBAgAABAgTSIVAqD8QjyzekoxhVECBAgEBmBQTomR2dwgk0RKAlAXoSCnd2dgqDaxhp8t34bbfdNrbZZpsa7nIpAQIEWiMgQG+Nu10JECBAgAABAgQIECBQNIFf/2Ft0VrWLwECBAg0QECA3gBUSxLIsEBLAvQMeymdAAECBKoQEKD/f/buBLqKKt/3+D+ADEagIdqIUxwb0UZAGsdrq6DEVhY0CFwggDMgtI1IgwgiKoiALTRoIyhwRYygIogN2qC0A1eGh8xqQESITAmZSE6mE5Lw1j7deAPnnJyp6lTtqm+t5bLfpWrv//78N+++fr9Tu8JA4hYEEEAAAQQQQAABBBBAAIGYBP7f4WNSVlEZ0xg8jAACCCCAgBIgQGcfIIBAdQECdPYDAggggIDhAgTohpMyIAIIIIAAAggggAACCCCAQDWBb7M9kldajgkCCCCAAAKGCBCgG8LIIAg4RoAA3TGtZCEIIICAfQQI0O3TCypBAAEEEEAAAQQQQAABBJwmsO9YiRwoLHXaslgPAggggICFAgToFuIzNQI2FCBAt2FTKAkBBBDQXYAAXfcOUj8CCCCAAAIIIIAAAgggYE+B7JJySc/x2LM4qkIAAQQQ0FaAAF3b1lE4AqYIEKCbwsqgCCCAgLsFCNDd3X9WjwACCCCAAAIIIIAAAgiYIVB8vEI2HykwY2jGRAABBBBwuQABuss3AMtH4DQBAnS2BAIIIICA4QIE6IaTMiACCCCAAAIIIIAAAggg4HqBr37Odb0BAAgggAAC5ggQoJvjyqgI6CpAgK5r56gbAQQQsLEAAbqNm0NpCCCAAAIIIIAAAggggICGAhsO5Ut5ZZWGlVMyAggggIAOAgToOnSJGhGInwABevysmQkBBBBwjQABumtazUIRQAABBBBAAAEEEEAAAdMFdh71SH5ZuenzMAECCCCAgHsFCNDd23tWjkAgAQJ09gUCCCCAgOECBOiGkzIgAggggAACCCCAAAIIIOBKgb35xXLIU+bKtbNoBBBAAIH4CRCgx8+amRDQQcAVAXpRUZF4vV7L+lGrVi1p3LixqH9zIYAAAm4QIEB3Q5dZIwIIIIAAAggggAACCCBgrkBmsVd+yC0ydxJGRwABBBBAQEQI0NkGCCBQXcBxAXpxcbFs2rRJVq9eLZ9//rls2LDB8o6npKRIWlqaJCUlWV4LBSCAAALxECBAj4cycyCAAAIIIIAAAggggAACzhUoKq+QLZkFzl0gK0MAAQQQsJUAAbqt2kExCFgu4JgAPTs7W/72t7/J7NmzJS8vz3LY6gUQoNuqHRSDAAJxECBAjwMyUyCAAAIIIIAAAggggAACDhU4ISJrf8516OpYFgIIIICAHQUI0O3YFWpCwDoB7QP0qqoqWbp0qTz99NOye/du6yRrmJkA3ZZtoSgEEDBRgADdRFyGRgABBBBAAAEEEEAAAQQcLrDuYJ5UVKkYnQsBBBBAAIH4CBCgx8eZWRDQRUDrAL2iosL3xvmYMWPE4/HY1pwA3batoTAEEDBJgADdJFiGRQABBBBAAAEEEEAAAQQcLrA9q1AKvMcdvkqWhwACCCBgNwECdLt1hHoQsFZA2wD9xIkTsmjRIhk8eLCtw3PVXgJ0azc5syOAQPwFCNDjb86MCCCAAAIIIIAAAggggIDuAj/mF8thT5nuy6B+BBBAAAENBQjQNWwaJSNgooC2AfqePXukf//+snHjRhN5jBmaAN0YR0ZBAAF9BAjQ9ekVlSKAAAIIIIAAAggggAACdhA4UuSVPXlFdiiFGhBAAAEEXChAgO7CprNkBGoQ0DJAr6yslOeee04mTJigRXMJ0LVoE0UigICBAgToBmIyFAIIIIAAAggggAACCCDgcAF1ZLs6up0LAQQQQAABqwQI0K2SZ14E7CmgZYCekZEhffv2lXXr1oVU7dy5s3Tq1EmuuuoqufTSS6VRo0YhnzH6hlq1aknjxo1F/ZsLAQQQcIMAAbobuswaEUAAAQQQQAABBBBAAIHYBSqrTsjXB/NiH4gREEAAAQQQiEGAAD0GPB5FwIECWgboH330kXTt2rXGdnTr1k2mTJkil19+uSQkJDiwdSwJAQQQsK8AAbp9e0NlCCCAAAIIIIAAAggggICdBP73QJ5UnThhp5KoBQEEEEDAhQIE6C5sOktGoAYBLQP0F198UcaMGRN0WY888ohMnjxZmjZtSvMRQAABBCwQIEC3AJ0pEUAAAQQQQAABBBBAAAHNBLZmFYrHe1yzqikXAQQQQMCJAgToTuwqa0IgegHtAvTS0lIZPny4zJkzJ+CqW7duLYsWLZKWLVtGr8KTCCCAAAIxCRCgx8THwwgggAACCCCAAAIIIICA4wV+yC2SzGKv49fJAhFAAAEE9BAgQNejT1SJQLwEtAvQ8/PzpX///rJy5cqARi+//LIvYOfY9nhtIeZBAAEE/AUI0NkVCCCAAAIIIIAAAggggAACwQQOecpkb34xQAgggAACCNhGgADdNq2gEARsIaBdgJ6bmyupqamyatUqP8DmzZvLP/7xD2nXrp0tcCkCAQQQcKsAAbpbO8+6EUAAAQQQQAABBBBAAIGaBY6VHZcdRwthQgABBBBAwFYCBOi2agfFIGC5gKMC9JtuukneeecdSU5OthyWAhBAAAE3CxCgu7n7rB0BBBBAAAEEEEAAAQQQCCxwvOqErD+YBw8CCCCAAAK2EyBAt11LKAgBSwW0C9BrOsI9JSVF0tLSJCkpyVJUJkcAAQTcLkCA7vYdwPoRQAABBBBAAAEEEEAAAX+Br37OhQUBBBBAAAFbChCg27ItFIWAZQLaBeilpaW+b5zPmTPHD40A3bJ9xMQIIIDAKQIE6GwIBBBAAAEEEEAAAQQQQACB6gKbjxRI8fEKUBBAAAEEELClAAG6LdtCUQhYJqBdgK6kpk+fLk888YQfmvr2+eLFi+Xyyy+3DJSJEUAAAQRECNDZBQgggAACCCCAAAIIIIAAAicFNmcWSHE54Tk7AgEEEEDAvgIE6PbtDZUhYIWAlgH6mjVrpFu3buLxeE4xa9iwoaxevVpuuOEGKyyZEwEEEEDgPwIE6GwFBBBAAAEEEEAAAQQQQAABJfD1gTypPHECDAQQQAABBGwtQIBu6/ZQHAJxF9AyQM/JyZH+/fvLP//5Tz+wadOm+Y5450IAAQQQsE6AAN06e2ZGAAEEEEAAAQQQQAABBOwg4K2sko2H8u1QCjUggAACCCAQUoAAPSQRNyDgKgEtA3TVoXnz5snDDz/s16wuXbrIG2+8Ib/+9a9d1UgWiwACCNhJgADdTt2gFgQQQAABBBBAAAEEEEAgvgIF3uOyPaswvpMyGwIIIIAAAjEIEKDHgMejCDhQQNsA/ejRo/LII4/IRx995NeW119/3ReuJyQkOLBlLAkBBBCwvwABuv17RIUIIIAAAggggAACCCCAgBkCR0vKZVfOqZ9dNGMexkQAAQQQQMBIAQJ0IzUZCwH9BbQN0BX9l19+Kffdd59kZGSc0onk5GRZsGCB3Hrrrfp3iBUggAACGgoQoGvYNEpGAAEEEEAAAQQQQAABBGIU+LmwVPYfK4lxFB5HAAEEEEAg/gIE6PE3Z0YE7CygdYB+4sQJWbRokQwePFg8nlN/2Xr99dfL3Llz5be//a2d/akNAQQQcKQAAboj28qiEEAAAQQQQAABBBBAAIGgAj/mFcvhojKEEEAAAQQQ0FKAAF3LtlE0AqYJaB2gK5WKigqZPn26TJgwwS9Eb9GihTzzzDNy7733Sr169UxDZGAEEEAAgVMFCNDZEQgggAACCCCAAAIIIICAewS+y/ZIbmm5exbMShFAAAEEHCdAgO64lrIgBGIS0D5APxmip6WlyRNPPCF5eXl+IK1atZKHHnpIunbtKhdccIHUqVMnJjQeRgABBBCoWYAAnR2CAAIIIIAAAggggAACCLhDYPORAik+XuGOxbJKBBBAAAHHChCgO7a1LAyBqAQcEaCrlavj3NevXy+PP/64bNq0KShGw4YNpU2bNpKUlCTXXnut1K1bNyq4SB5q3Lix9OvXT84666xIHuNeBBBAQFsBAnRtW0fhCCCAAAIIIIAAAggggEDYAusO5ktFVVXY93MjAggggAACdhUgQLdrZ6gLAWsEHBOgKz4Vom/fvl2GDh0q69ats0Y0wKwpKSmi3pBXoT0XAggg4AYBAnQ3dJk1IoAAAggggAACCCCAgFsFvBVVsvFwvluXz7oRQAABBBwoQIDuwKayJARiEHBEgK6C8x07dsiUKVNk0aJFMXCY8ygBujmujIoAAvYVIEC3b2+oDAEEEEAAAQQQQAABBBCIRaDQWyHbsgpiGYJnEUAAAQQQsJ0AAbrtWkJBCFgqoH2A7vV6Ze7cufLMM88E/P65pbr/mZwA3Q5doAYEEIinAAF6PLWZCwEEEEAAAQQQQAABBBCIj8DRYq/syi2Kz2TMggACCCCAQBwFCNDjiM1UCGggoHWAXlpaKlOnTpVnn33W1tQE6LZuD8UhgIAJAgToJqAyJAIIIIAAAggggAACCCBgocCBwlLZd6zEwgqYGgEEEEAAAfMECNDNs2VkBHQU0DZAr6yslGnTpsmoUaNs706AbvsWUSACCBgsQIBuMCjDIYAAAggggAACCCCAAAIWCuzJK5YjRWUWVsDUCCCAAAIImCtAgG6uL6MjoJuAtgH6N998Iz169JCMjAzbmxOg275FFIgAAgYLEKAbDMpwCCCAAAIIIIAAAggggIBFAt9meySvtNyi2ZkWAQQQQACB+AgQoMfHmVkQ0EVAywBdffdcvXk+c+bMsJ2bNm0qrVu3ljPOOCPsZ4y68aKLLvIdNd+kSROjhmQcBBBAwNYCBOi2bg/FIYAAAggggAACCCCAAAJhCWw+ckyKj1eGdS83IYAAAgggoLMAAbrO3aN2BIwX0DJA/+6776Rnz56Snp5eo4h68/v++++XO++8U1SAnpCQYLwgIyKAAAII+AkQoLMpEEAAAQQQQAABBBBAAAG9BdYdzJOKqhN6L4LqEUAAAQQQCFOAAD1MKG5DwCUCWgboaWlp0q9fv6AtSk5OlokTJ/pC9nr16rmklSwTAQQQsI8AAbp9ekElCCCAAAIIIIAAAggggEAkAt6KStl4+Fgkj3AvAggggAAC2gsQoGvfQhaAgKEC2gXolZWVMm7cOHnxxRcDQjRs2FAWLFggf/zjH3nj3NCtwmAIIIBA+AIE6OFbcScCCCCAAAIIIIAAAgggYBeBQm+FbMsqsEs51IEAAggggEDcBAjQ40bNRAhoIaBdgF5SUiLDhg2TuXPnBgT+85//7PveOG+ea7H/KBIBBBwqQIDu0MayLAQQQAABBBBAAAEEEHCsQHZJuaTneBy7PhaGAAIIIIBATQIE6OwPBBCoLqBdgJ6bmyupqamyatWqgJ1cvXq175vnXAgggAAC1gkQoFtnz8wIIIAAAggggAACCCCAQKQCBwpLZd+xkkgf434EEEAAAQQcI0CA7phWshAEDBFwVIDeunVreffdd6VFixaG4DAIAggggEB0AgTo0bnxFAIIIIAAAggggAACCCAQb4Ef84vlsKcs3tMyHwIIIIAAArYSIEC3VTsoBgHLBRwVoKekpEhaWpokJSVZDksBCCCAgJsFCNDd3H3WjgACCCCAAAIIIIAAAroIfJvtkbzScl3KpU4EEEAAAQRMEyBAN42WgRHQUkC7AN3j8cjQoUNl4cKFfuAE6FruQYpGAAEHChCgO7CpLAkBBBBAAAEEEEAAAQQcJbA5s0CKyysctSYWgwACCCCAQLQCBOjRyvEcAs4U0C5Ar6yslHHjxsmLL77o15HbbrvN9wb6eeed58xusSoEEEBAEwECdE0aRZkIIIAAAggggAACCCDgSoGvD+ZJZdUJV66dRSOAAAIIIBBIgACdfYEAAtUFtAvQVfEqJO/Xr59fJ6+44gpZsmSJXHPNNXQZAQQQQMBCAQJ0C/GZGgEEEEAAAQQQQAABBBAIIuCtrJKNh/LxQQABBBBAAIHTBAjQ2RIIIFBdQMsA/bvvvpOePXtKenq6XzfffvttSU1NpcsIIIAAAhYKEKBbiM/UCCCAAAIIIIAAAggggEAAgQLvcdmeVYgNAggggAACCAQQIEBnWyCAQHUBLQP00tJSGT58uMyZM8evm/fff7+8+uqrkpiYSKcRQAABBCwSIEC3CJ5pEUAAAQQQQAABBBBAAIEAAtkl5ZKe48EGAQQQQAABBIIIEKCzNRBAoLqAlgG6WsBXX30lvXv3liNHjpzS0ebNm4t6C71Dhw50GgEEEEDAIgECdIvgmRYBBBBAAAEEEEAAAQQQOE3gQGGp7DtWggsCCCCAAAII1CBAgM72QACB6gLaBuher1fGjh0rL7/8sl9Hu3bt6ns7vVmzZnQbAQQQQMACAQJ0C9CZEgEEEEAAAQQQQAABBBA4TeDH/GI57CnDBQEEEEAAAQRCCBCgs0UQQKC6gLYBulpEVlaWDBo0SJYvX+7X1UcffVSmTJkiDRs2pOMIIIAAAnEWIECPMzjTIYAAAggggAACCCCAAAKnCXyX7ZHc0nJcEEAAAQQQQCAMAQL0MJC4BQEXCWgdoKs+paenywMPPCAbN270a1ufPn1k0qRJcvHFF7uopSwVAQQQsF6AAN36HlABAggggAACCCCAAAIIuFdg85ECKT5e4V4AVo4AAggggECEAgToEYJxOwIOF9A+QFf92bx5swwdOjRgiN60aVMZNmyYDBgwQJKTkyUhIcHhLWV5CCCAgPUCBOjW94AKEEAAAQQQQAABBBBAwJ0C6w7mS0VVlTsXz6oRQAABBBCIUoAAPUo4HkPAoQKOCNBVbzIyMmT48OGybNmyoK1q27at3HHHHXLjjTfKBRdc4HszvVatWlKnTh1p1KgR4bpDNznLQgCB+AsQoMffnBkRQAABBBBAAAEEEEDA3QLeyirZeCjf3QisHgEEEEAAgSgFCNCjhOMxBBwqoGWA7vV6ZevWrVJWVnZKW0pLS2XWrFmyYsUKW7UrJSVF0tLSJCkpyVZ1UQwCCCBglgABulmyjIsAAggggAACCCCAAAII+AsUllfItswCaBBAAAEEEEAgSgEC9CjheAwBhwpoGaDn5uZKamqqrFq1Sou2EKBr0SaKRAABAwUI0A3EZCgEEEAAAQQQQAABBBBAoAaBo8Ve2ZVbhBECCCCAAAIIxCBAgB4DHo8i4EABAvQ4NJUAPQ7ITIEAArYSIEC3VTsoBgEEEEAAAQQQQAABBBwqcKCwTPYdK3bo6lgWAggggAAC8RMgQI+fNTMhoIMAAXocukSAHgdkpkAAAVsJEKDbqh0UgwACCCCAAAIIIIAAAg4U+DGvWA4Xnfp5QwcukyUhgAACCCAQFwEC9LgwMwkC2ggQoMehVQTocUBmCgQQsJUAAbqt2kExCCCAAAIIIIAAAggg4DCB77I9kltarsWqPv1wiUwcNthX63W3dpBxM2ZLoyZNtaidIhFAAAEE3CNAgO6eXrNFJY5aAAAgAElEQVRSBMIRIEAPRynGewjQYwTkcQQQ0E6AAF27llEwAggggAACCCCAAAIIaCKwJbNAisorNKlWhABdm1ZRKAIIIOBqAQJ0V7efxSPgJ0CAHodNQYAeB2SmQAABWwkQoNuqHRSDAAIIIIAAAggggAACDhFYdzBPKqpOaLUaAnSt2kWxCCCAgGsFCNBd23oWjkBAAS0DdK/XK1u3bpWyMj2+81S/fn1p27at1KtXj22IAAIIuEKAAN0VbWaRCCCAAAIIIIAAAgggECcBb0WlbDx8LE6zGTsNAbqxnoyGAAIIIGCOAAG6Oa6MioCuAloG6LpiUzcCCCDgFgECdLd0mnUigAACCCCAAAIIIICA2QKF3grZllVg9jSmjU+AbhotAyOAAAIIGChAgG4gJkMh4AABAnQHNJElIIAAAnYTIEC3W0eoBwEEEEAAAQQQQAABBHQUyC4pl/Qcj46l/1IzAbrW7aN4BBBAwDUCBOiuaTULRSAsAQL0sJi4CQEEEEAgEgEC9Ei0uBcBBBBAAAEEEEAAAQQQ8Bc4UFgq+46VaE9DgK59C1kAAggg4AoBAnRXtJlFIhC2AAF62FTciAACCCAQrgABerhS3IcAAggggAACCCCAAAII+Av8mF8shz1ljqAhQHdEG1kEAggg4HgBAnTHt5gFIhCRAAF6RFzcjAACCCAQjgABejhK3IMAAggggAACCCCAAAII+At8m+2RvNJyLWi8ZWXy6vNj5aO0BYbV++oHK6XV7643bDwGQgABBBBAIBwBAvRwlLgHAfcIEKCH2euqqipR/9SpUyfMJ7gNAQQQcK8AAbp7e8/KEUAAAQQQQAABBBBAIHqBLZkFUlReEf0AcX6SAD3O4EyHAAIIIGCaAAG6abQMjICWAq4I0AsKCiQjI0NatGgh9erVi6pR6vm+ffvKGWecIR07dpS77rpL2rZtS6AelSYPIYCA0wUI0J3eYdaHAAIIIIAAAggggAACRgusO5gnFVUnjB7W1PEI0E3lZXAEEEAAgTgKEKDHEZupENBAwLEBemFhoaxYsULmz58va9askXbt2snixYvl8ssvj6otO3bskB49esiePXt+eT45OVkGDhwoDzzwgDRv3jyqcXkIAQQQcKIAAboTu8qaEEAAAQQQQAABBBBAwAyB8soq2XAo34yhTR+TAN10YiZAAAEEEIiTAAF6nKCZBgFNBBwXoGdnZ8ucOXNk+vTpkpeX90sbVMD9j3/8wxekR3N99dVXcuuttwZ8tGnTpvL000/7wvTExMRohucZBBBAwFECBOiOaieLQQABBBBAAAEEEEAAAZMECr3HZVtWoUmj22PYTz9cIhOHDfYVc92tHWTcjNnSqElTexRHFQgggAACCPxHgACdrYAAAtUFHBOgq++Tf/LJJzJixAjZvXt3wC6vXr1a7rzzzqh2QFpamvTr16/GZ2+++WaZOXOmXHvttVHNwUMIIICAUwQI0J3SSdaBAAIIIIAAAggggAACZglkl5RLeo7HrOFtMy4Bum1aQSEIIIAAAjUIEKCzPRBAoLqAIwJ0r9crM2bMkIkTJ4rHE/y/eMyePVsGDRoU1Q6YMGGCPPPMMyGfVce6v/baa75vpCckJIS8nxsQQAABJwoQoDuxq6wJAQQQQAABBBBAAAEEjBI46CmTn/KLjRrO1uMQoNu6PRSHAAIIIPAfAQJ0tgICCFQX0D5Ar6iokJdffllGjx4dsrPjx48X9U+kwXZZWZnvzfZZs2aFnEPdoEL0adOmSbdu3SKeK6wJuAkBBBCwuQABus0bRHkIIIAAAggggAACCCBgmcCP+cVy2FNm2fzxnpgAPd7izIcAAgggEI0AAXo0ajyDgHMFtA7QT5w4IYsWLZLBgwfX+Ob5yfapt8/Vt9EbNGgQUUcLCgrk4YcfliVLloT9nArRFyxYEPS76WEPxI0IIICAhgIE6Bo2jZIRQAABBBBAAAEEEEDAdIHvcjySW1Ju+jx2moAA3U7doBYEEEAAgWACBOjsDQQQqC6gdYD+zTffSI8ePSQjIyNkVxs2bCi9e/eWv/71r9KoUaOQ959+Q1FRke/b6mvWrJG3335bdu7cGXKMrl27ypw5c6RZs2Yh7+UGBOItoH6AUlhYKOoUh2BXvXr15Kyzzop3acznAAECdAc0kSUggAACCCCAAAIIIICAoQKbjxRI8fHg/x3c0MlsNBgBuo2aQSkIIIAAAkEFCNDZHAggUF1A2wBdBX+PPfaYvPXWWzV2tEWLFr77+vfvH1VwHmhwFTiuX79epk6dKitWrKhx/kmTJsmoUaOkdu3a7DwE4ipQWloq+/fvl127dkl6errvRx85OTmyZ8+esH50cnqx6u+SOlnhvPPOk6uvvlpatmwpl156qVx88cURn+oQVwgms0SAAN0SdiZFAAEEEEAAAQQQQAABmwqsO5gvFVVVNq3O3LII0M31ZXQEEEAAAWMECNCNcWQUBJwioG2Art4EV98Y93g8QXvxl7/8xRden3POOab0SwWU6vvrKkgPVocKGd9//31f4MiFgJkC6ocdP/zwg+9HHR9//LF8+eWXZk53ytht27aVu+66Szp16iTt27eXxMTEuM3NRPYUIEC3Z1+oCgEEEEAAAQQQQAABBOIr4K2sko2H8uM7qc1mI0C3WUMoBwEEEEAgoAABOhsDAQSqC2gZoHu9Xl8wPnPmzKDdVG9+P/HEE6KOoDbzUqGlCtFHjx4ddBr158OHD5eEhAQzS2FsFwpUVVXJ999/L/Pnz5elS5dG9Wa50WzqcwkdO3aUgQMHym233cbb6UYDazIeAbomjaJMBBBAAAEEEEAAAQQQME3AU14hWzMLTBufgRFAAAEEEEDAOAECdOMsGQkBJwhoGaDv27dP+vTpIxs3bgzYgyFDhvjeCo/XW7DFxcW+QH/WrFkB67njjjt8R803b97cCXuGNdhAQP2I5LPPPpMpU6bI2rVrbVBR4BJatWolI0aMkB49esTt76NtMVxWGAG6yxrOchFAAAEEEEAAAQQQQOAUgewSr6TnFKGCAAIIIIAAApoIEKBr0ijKRCBOAloG6J9++qnvqOhAlzoyffHixXLNNdfEifDf0+zYsUN69+7t+9b06Zd6I/eTTz6Rm2++Oa41MZnzBNQb5//6179kzJgxsmnTJm0WqI51V6dCdOjQQWrVqqVN3RQavQABevR2PIkAAggggAACCCCAAAJ6CxwsLJOfjhXrvQiDqq9dUiL1M/ZJ3aNZUnnWWVJ5ZqKUJV8ilWeeadAMDIMAAggggIAxAgToxjgyCgJOEdAyQH/xxRd9AWKga9y4cTJ+/HipXbt2XHsU6lj52bNny6BBg+JaE5M5SyAvL0/U/g520oEOq1WfOlB/d9WPSricLUCA7uz+sjoEEEAAAQQQQAABBBAILPBjXrEcLipzNU+DjP1yzvIl0mzJYlH/OdBV+LvrJfueLpLdpbuUn32Oq71YPAIIIICAPQQI0O3RB6pAwC4C2gXoZWVlviOhg4WIq1evljvvvNMS348++ki6du0acG71DfTJkydL3bp1LamNSfUWyMjIkKFDh8rKlSv1XoiI9OzZU6ZPny7nn3++9mthAcEFCNDZHQgggAACCCCAAAIIIOA2ge+yPZJbWu62Zf+yXhWWX/jqdDn3vbSIDDJ7pcr+J58mSI9IjZsRQAABBIwWIEA3WpTxENBbQLsA3ePx+ILEhQsX+sm3bt1a3n33XWnRooUlXdm1a5f06tVLdu7c6Tf/ww8/LDNmzJAzOaLKkt7oPGlWVpbv9ILly5dHtYy2bdv6/k6o75E3a9ZMLrvsMt84v/rVr+TCCy8MOeaBAwfk2LFjvvv27t0rqh61x/fv3y8bNmwI+XygG9QPTebMmeOrh8uZAgTozuwrq0IAAQQQQAABBBBAAIHAAlsyC6SovMK1PGd//JFc9eiDUa+/NPli2T3t76LeTOdCAAEEEEDACgECdCvUmRMB+wpoF6Dn5uZKamqqrFq1yk81JSVF0tLSJCkpyRLxw4cP+2r74osvbFebJSBMGrNAcXGxjBo1Kuxj29XR6J07d/b9c+ONN/re8jbz1IOKigrJzMyULVu2yJIlS3xvyKuj5sO5hgwZIlOnTpXExMRwbucezQQI0DVrGOUigAACCCCAAAIIIIBA1ALrDuZJRdWJqJ/X/cHkGS9J8rQphixj7/gX5NCDfALREEwGQQABBBCISIAAPSIubkbA8QIE6Aa22M7hvoHLZKg4CixevFgGDhwo6uSFmq727dvL448/7gvOGzVqFMcKT52qtLRUVqxYIS+99JJs2rSpxjpU2P/6669L7969LauXic0TIEA3z5aREUAAAQQQQAABBBBAwB4C5ZUnZMOh8H5Ebo+Kja9CHdf+m5HDQg6c2+kPckZurjTa/P9C3rvzrfck/9YOIe/jBucK1C4pkfoZ+6Tu0SypPOssqTwzUcqSL5FKTvZ0btNZGQI2ECBAt0ETKAEBGwkQoBvYDAJ0AzEZSo4cOSIDBgyQzz77LKiGCqFHjhwpTzzxhK3e5FZvzr/22mvy/PPP1xj+33777b7PMfA9dOdteAJ05/WUFSGAAAIIIIAAAggggMD/CRR6K2RbVoGrSRLTv5N2d90a0KDswmTJ6tlbjv6xp6jj2atf6rmzV38c9K11df+3C5f4PedqbBcsvkHGfjln+RJptmSxqP8c6FJH/Gff00Wyu3SX8rPPcYEKS0QAAbMFqv9gp9Vl54ucdZaI+gSqhqemPvfcc/Lss8+eQqb+z+PHjzebkfERcKSAdgF6QUGBqO+Jq+OiT7+s/gZ6RkaG9O3bV9atW+dX2z333OMLCps0aeLIjcSijBeYN2+eb68Hu5KTk2XatGnSrVs3SUhIML6AGEc8ceKELFu2zBfuq78bwa65c+fKQw89FONsPG43AQJ0u3WEehBAAAEEEEAAAQQQQMAogeyScknPqfmkOKPmsus4KnC49q7fBww6M3v1lf1PjgsZcKqQ9NKJ4yRp9Sd+y8xNuVu+e/0tuy6fugwUUPvgwlenizrNIJIrs1eq7H/y6ZD7LJIxuVdvAU4u0Lt/8aw+nB/syM03i/TsKaJOT23WLJ7lRT0XAXrUdDyIQEAB7QJ0dUT08OHDZc6cOX4LUm/jfvLJJ3Kz+r/cLLh27NghPXr0kD179vjNPmjQIJk+fbo0aNDAgsqYUjcB9Qb3n/70J3nzzTcDlq72+uzZs6VPnz62DM9PFq1C9EWLFsngwYODvomu/s6oEL1x48a6tYl6axAgQGd7IIAAAggggAACCCCAgBMFDhaWyk/HSpy4tIjWdPbHH8lVjz7o98yhhx+VveMmhD2WCryuHDYoYIi+7YOVot445nKuQLB9FO6K1WkFu6f9nX0SLpgD7wsnCOXkAgc2PsolRfuDHXnwQZFJk2wfpBOgR7kxeAyBIALaBehqHRMmTJBnnnkm4JLUG7kqYLfiSktLk379+gWcWh2Tof6x45vCVlgxZ80CNf0Y4+TfgdGjR0udOnVsT1lRUeHb+5PU/yMjwNW8eXP5xz/+Ie3atbP9WigwfAEC9PCtuBMBBBBAAAEEEEAAAQT0ENibXyyHPGV6FGtylW263+33PfPCdtfJzreXRPyd6ro52dLmj3dJ/QOnnl4XaRhv8pIZ3mCB5BkvBT3GP9Kp9o5/QQ49OCjSx7hfY4Fog1BOLtC46TGWHusPdnzHui9YIL430216EaDbtDGUpa2AlgH6u+++K73V0RkBLnWctTr6Ot5HpYd6Y3jBggW+71lzIRCOQE17XJ2w8Pbbb8vFF5/6DbFwxrXqnn379vnelt+4cWPAEvj7YVVnzJuXAN08W0ZGAAEEEEAAAQQQQACB+At8l+2R3NLy+E9swxmDfft851vvSf6tHaKqWB3f/ZuRw/ye3bA5nSO6oxK190PB+n161bmd/iBn5Ob6/Vgj0Opi2X/21qK60wViDUI5ucB9e8rIH+zI3/4mMsz/f1/ZQZUA3Q5doAYnCWgZoNf0dq462lp9a7xr165x7dNXX33lC/WPHDniNy9v2Ma1FdpPpo49V//LTv0T6FInMIwdO1ar0wzUml544QUZN25cwDVxQoP229ZvAQTozuspK0IAAQQQQAABBBBAwK0CWzILpKi8wq3L91t3oPBTvX2+benHURupo9xvbnmR3/Mc4x41qW0fDPYDDFVw2YXJktWztxz9Y09RIWf1Sz139uqPg761ru7/duESv+dsC0FhUQkYGYRyckFULdDuoUh+sJNUVCCybl3oNf7znyIpKaHvi/MdBOhxBmc6xwtoGaB7PB4ZOnSoLygPdN1+++2+Pzv//PPj0sD8/HxR3zh///33A85n1VvxcVk8kxguUFpa6vsMwZw5c/zGVj8Q+eSTT0S9ha7b9fXXX8sf/vCHgN9CV39/pk+fLg0aNNBtWdQbRIAAna2BAAIIIIAAAggggAACThBYfyhfjldWOWEphq3h/Hmz5bLnnz5lvIwnnpSMYSNjmuM3I/8s5773zilj/PDSDFFHLnM5Q0D9UOLau34v6vjt06/MXn1l/5PjQp44oJ69dOI4SVr9id8YuSl3y3evv+UMLFbhJxBJEMrJBWwgJRDpD3Z+f1HSv+F27BD58EOR8eMDQ6rj3FetEt+x7ja6CNBt1AxKcYSAlgG6klfHtD/88MNBmzBkyBCZOnWqJCYmmtoor9cr6rvrY8aMCTrPyy+/7AtE+f65qa1wzODqBxn9+/eXlStX+q1JfSd88eLFcvnll2u33h9//NF3SsPmzZv9ar/nnnt8P3qJ96cXtEPUqGACdI2aRakIIIAAAggggAACCCDgJ1BeWSUbDuUjE0DArKA70Jule5+ZKIceGkwfHCIQ7OjtSL93r4L4K4cNChiic2qBQzbLacuINAg9+TgnFzhzP4Szqmh+sPNLgH5ygr17RUaMEFm+3H/KP/5RZNmycEqJ2z0E6HGjZiKXCGgboO/fv1/69esn6q3WYNcjjzwikydPlqZNm5rSTvWmsArpn3322aDjt27dWtT3rFu0aGFKDQzqPIHc3FxJTU2VVepXbKddKSkpkpaWJklJ//k1nEbLd+q6NGpBXEslQI8rN5MhgAACCCCAAAIIIICAgQKF3uOyLavQwBGdNVSgAP371+ZLzt1dYlpooLdL1VvJP7w0M6Zxedg+Am263+33PXN1/P/Ot5dI5ZlnRlRo3ZxsafPHu6T+gYxTnos0jI9oUm62RCCaIPT0Qjm5wJLWWTppND/Y8QvQ1QqKi0VSUwOH6P/7vyI2OimWAN3SLcfkDhTQNkBX31SeO3euDBw4sMa2dOrUSV588UVp27atoW+AqwBfvXW+aNGiGuefNGmSjBo1SmrXru3A7cOSzBBwatDs1HWZsQecMCYBuhO6yBoQQAABBBBAAAEEEHCfQHZJuaTneNy38AhWHChAN+JNcbPGjWBp3GqiQLA3iHe+9Z7k39ohqpmDHem9YXN6yKPgo5qQhywRiCYIDVQoJxdY0j7LJo3mBzsBA3S1gqwskRtvFNm379T1DB8uMm2aZWs8fWICdNu0gkIcIqBtgK78MzMzfce4Bzrq+vT+9OnTR9Sx7tddd53UrVs3qvZVVFRIenq6vP7667JgwYKA33KuPrA6llqF/Oeee25U8/GQOwVqCppvu+023xvo5513nnY4hw8f9r1Z/8UXX/jVrvOb9do1Ik4FE6DHCZppEEAAAQQQQAABBBBAwDCBg54y+Sm/2LDxnDrQZRPGyflzXztleUa8KX7df7Xze5uYb6A7ZxcFCrvV2+fbln4c9SJVIHpzy4v8nucY96hJbflgNEFosIVwcoEtW2x4UdH+YCdogK4qnD9f5KGH/GvNzBRp1szwNUQzIAF6NGo8g0BwAa0DdLWsL7/8Uu677z7JyDj1uJ5gS1bHuXfs2FFuueUWadWqle9b0g0aNJBatWpJ48aNfY8VFBRIVVWVqMBcfbd5165dsnbtWl/wF+48ycnJvpD91ltvZf8hEJFASUmJDBs2zPfji9OvK664QpYsWSLXXHNNRGPa4eYdO3ZIjx49ZM+ePX7lqB/CzJgxQ86M8LguO6yLGgILEKCzMxBAAAEEEEAAAQQQQEAngR/zi+Wwp0ynki2rNdjboF+n/xzxMdwnF6FCrRvatfRbE0GoZW02fOLz582Wy55/+pRxM554UjKGjYxprkAnF/DDi5hIbfVwtEFoTYvg5AJbtdiUYqL9wU6NAbo6yv2ss/zrtdEx7gTopmwnBnWxgPYBujrKXR2jPnjw4JBvhMerzw0bNpTZs2eLeus9ISEhXtMyj0MEysvLZfTo0TJ9+vSAK/rggw+ke/fu2q123rx5vhMjAl3Dhw+XyZMnR306hHYYLiiYAN0FTWaJCCCAAAIIIIAAAgg4ROD7HI/klJQ7ZDXmL0N9S7j973/nN1Esx7gHCkHVBLGE8uZLMEMkAmYF3ckzXpLkaVNOKSWWvRjJmrjXfIFog9CaKuPkAvP7ZvUM0f5gp8YAXS3qwQdF/ud/Tl3evHn//p/b4CJAt0ETKMFRAtoH6Kob6k1xFVirb5J7PNZ+p0qF5yr4VG/F16lTx1GbhcXET0DtoSeeeCLghPfff7+8+uqrkpiYGL+CYpwpPz9fHnroIVm2bFnAkaZNmyYqROdyjgABunN6yUoQQAABBBBAAAEEEHCywJbMAikqr3DyEk1ZW6AjldVEm//5pRS3vDqiOY36vnFEk3Jz3AUCBejfvzZfcu7uElMtgQJWIz4pEFNRPGyYQLRBaKgCzPpBR6h5+fP4CETb35AB+vPPi4wff+oi1Etwjz8en4WFmIUA3RZtoAgHCTgiQFf9UEeuqzdzR44cGfYx60b3UR3broLAbt268ea50bguG++rr74Kevx/8+bN5e2335YOHTpoo7J48WIZOHBg0B+4rF69Wu68805t1kOhoQUI0EMbcQcCCCCAAAIIIIAAAghYK7D+YL4cr6qytghNZ2/y5b+k1YBeftUX/u562T3t71KafHFYK1PHM1816D5Rb7WffkUTxoc1KTdZIhAo0DLiTXGzxrUEiUn9BKINQkNRcnJBKCG9/zzaH+yEDNADfQf9gQf+/X10G1wE6DZoAiU4SsAxAfrJrqjvlasQfcWKFXFtlArN//rXv8qll14a13mZzJkChw8fltTUVPniiy8CLrBr164yZ84cadasme0B0tPT5YEHHpCNGzcGrPW2226TtLQ0Oe+882y/FgoMX4AAPXwr7kQAAQQQQAABBBBAAIH4CpRXVsmGQ/nxndSBswV7C10t9YeXZop6CzjYpY5QPnfxQrnsubEBbzn08KOyd9wEB6q5d0mXTRgn58997RQAI94Uv+6/2kn9AxmnjMs30J2zz6INQkMJcHJBKCG9/zzaH9aEDNADHeHOG+h6bxaqR6AGAccF6Gqt6kj3zz//XCZMmCBr1641dQO0b99exo8fL3fccYfUq1fP1LkY3D0ClZWVon4xpvZwsOvRRx+VKVOmiPpsgF2vQ4cOydChQ2X58uVBSxw3bpzv71Dt2rXtugzqikKAAD0KNB5BAAEEEEAAAQQQQAAB0wU85RWyNbPA9HncMIF6a7xV6r1+4eXJtau30TP/O1W8zc6Vsov//cJJ/f0/yZl798g5Kz+SRt8E/qF92YXJsnn1Wqk880w3MLpmjcGO6o/lO/d1c7LlhnYt/Qy3fbBS1P7j0l8g2iA01MrNGjfUvPx5fASi/cFOyABdvTy5b9+pi+Ab6PFpKrMgYIGAIwP0k47qWPfvv/9e5s+fL0uXLjXsaPemTZuKegNYfdP5+uuv51vnFmxcN0z5zTffSI8ePWrct/3795epU6fKueeeazsSdRrEsGHDRB3PHuxSx9F/+OGHct1119mufgqKTYAAPTY/nkYAAQQQQAABBBBAAAHjBbJLvJKeU2T8wC4eUYXgbe69xzABFZ7vTPsg7CPgDZuYgUwXUD+4aP/73/nNE8sx7oFCUDVBLKG86RBMEJFAtEFoqEk4uSCUkN5/Hu0PdmoM0LOyRAL9/8H/7/+K3HyzLcA4wt0WbaAIBwk4OkCv3if1VvrBgwdl3bp18umnn4oK9zZs2BBWK1u0aCFt27aVm266yfdPq1atpG7dumE9y00IRCug9qx6M3vSpEk1DqH252OPPSYqTG/UqFG00xn2XGFhocybN08mTpwoeXl5NY47YsQIeeGFFzi9wTB9+wxEgG6fXlAJAggggAACCCCAAAIIiBz0lMlP+cVQmCCgvod+xdiRQd9ED3dKFZ5/98ZbUtzy6nAf4T7NBIId+x/N9+6DBWQc/6/ZpghRbrRBaE3DcnKBs/ZIoNVE+4OdGgP0QMe3q8mLikQSE22BSoBuizZQhIMEXBOgB+rZiRMnRIV9KqgMdNWqVct3PHadOnUc1HKWopOAOgJdBePqkwShrpMnIwwYMMD3g4/GjRuHesSwPy8tLZWdO3fK4sWLwz7tQZ3esHDhQrniiisMq4OB7CNAgG6fXlAJAggggAACCCCAAAJuF9ibXyKHPKVuZzB1/aGOcw81eW6nP8hPT0/gzfNQUJr/ufqxRasBvfxWoY5b3z3t72H3PzH9O7lq0H2i9t3pVzRhvOasji4/2iC0JhROLnD0lvllcdH8YCdogL5kiUjPnv5ww4eLTJtmG1ACdNu0gkIcIuDqAN0hPWQZDhf48ssv5b777ov4EwQqRG/durW0b99e1Fvql156qfzqV7+K+kchJ39wUlZWJj/++KOvnm3btsnatWvDPs3hZKvUD1NUeK4+hcDlTAECdGf2lVUhgAACCCCAAAIIIKCbwHfZHsktLdetbC3rrV1SIuesWCYXzZwW9tvo6q3zn8aMl5y7u2i5ZoqOXCBYqKVG+uGlmZLZq2/QQdUeO3fxQrnsubEB7+Ht88j7ocMT0QShwVAjkhgAACAASURBVNbFyQU6dNyYGqP5wU7AAH3HDpHu3UX27vUvbPt2kWuuMaZgA0YhQDcAkSEQqCZAgM52QMDmAiq4Vm+gP/jggxGH6KGWdsMNN9R47Lt6s1yF5B6PJ9RQYf+5Cs9nzZolffv2FXXKA5czBQjQndlXVoUAAggggAACCCCAgE4CWzILpKg88KmDOq1Dt1pVyNlo0wZp+tXnkrTqY78wXYXmWT17S/7Nv5fiq1pJ5Zln6rZE6o1BINRpBept9Mz/ThVvs3Ol7OJLfTPV3/+TnLl3j5yz8iNp9M3GgLOrfbV59Vr2Uwy9seuj0QShgdbCyQV27bB5dUX6g51TAvTiYpG5c0UefzxwgTZ7+1wVSYBu3l5iZHcKEKC7s++sWkOB9evXy6OPPirb1S/bNL3UMfOvvPKK9O7dm/Bc0x6GWzYBerhS3IcAAggggAACCCCAAAJmCKw/mC/Hq6rMGJoxEUAgRgEVgre5954YR/m/x1V4vjPtg7CPgDdsYgaKm0CkQWj1wji5IG5tst1Ekf5gp/15vxL58UeRXbtE3n9f5OuvA6/pkktEdu60zbfPTxZJgG67LUhBmgsQoGveQMp3l0BmZqaMHTtW5s+fr93CO3fuLBMmTJA2bdpoVzsFRy5AgB65GU8ggAACCCCAAAIIIIBA7ALlVSdkw8G82AdiBAQQMFVAvVV8xdiRYR/3H6wYFZ5/98ZbUtzyalPrZXBrBSINQlW1nFxgbc/sMrvRP9gRFZ5/+qnIZZfZZYm/1EGAbruWUJDmAgTomjeQ8t0nUFVVJeq76FOmTJFVq1bZHuCWW26RJ598Uu644w6pV6+e7eulQGMECNCNcWQUBBBAAAEEEEAAAQQQCF/A462QrVkF4T/AnQggYKlAqFA0VHG5nf4gPz09gTfPQ0E55M+NDkI5ucAhGyOMZRj1gx1feP7hh7b67nn15ROgh7EZuAWBCAQsCdArKiqkrKxMzjrrrAhKdfetRUVFUr9+falTp467IVj9LwIqSN+4caPMnj1bli1bZuh3ymNlVt8579atmwwcOFCuv/569m2soBo+T4CuYdMoGQEEEEAAAQQQQAABjQVySsrl+xyPxiugdATcKaCO1z5nxTK5aOa0sN9GV8HnT2PGS87dXdyJ5uJVGxWEcnKB+zZRrD/Yka5dRV5+2ZZvnp/sJgG6+/Y1KzZXwJIAPTc3VwYPHix333239OrVSxITE81dpcaje71e+eCDD3wBqQpKk5KSNF4NpZslkJ+f73sbfenSpbJmzRrJy4v/cXXJycly2223Sc+ePeWmm26SJk2amLVcxtVAgABdgyZRIgIIIIAAAggggAACDhE4WFgqPx0rcchqWAYC7hRQQXqjTRuk6VefS9Kqj/3CdBV4ZvXsLfk3/16Kr2ollWee6U4oVi2xBqGcXODeTRTND3Z8b51PnSrSo4ft4QjQbd8iCtRMwLIAPTU11Rf4tW/fXiZNmiQdOnSQWrVqacZnXrknTpyQrVu3yvjx42XFihWSkpIiaWlpBOjmkTtm5PLycjl06JCsX79etm3bJt98841s377d0FBdheVXX3217+/vDTfcIL/97W/l3HPP5U1zx+yi2BdCgB67ISMggAACCCCAAAIIIIBAaIG9+cVyyFMW+kbuQAABBBBwjEA0QSgnFzim/TEvJNQPdnyh+f33i3TsKNKmjYgmL4ASoMe8NRgAgVMELA/QT1YzYMAAGT16tFx55ZWSkJDg6jbt379fnn/+eVmyZMkvx3IToLt6Sxiy+NLSUikpKZHCwkLJyMjwjXn8+HH59ttvRYXup1/qGPYWLVpI7dq1ff9ccskl0qBBA1H/87p16xpSE4M4V4AA3bm9ZWUIIIAAAggggAACCNhF4Ltsj+SW+v/3WbvURx0IIIAAAuYKhApCObnAXH+njf77i/Q+/ZcA3Wk7kvVYLWCbAF1BqGBuyJAhMmzYMGnevLnVNnGf/8iRI/Lqq6/6jmo//QhuAvS4t4MJEUAgBgEC9BjweBQBBBBAAAEEEEAAAQRCCmzJLJCi8oqQ93EDAggggAACCCAQjgABejhK3IOAewQsCdDV95r79+8vK1euDCjdtGlT39voDz74oCuOLFfB+bx582T69OlBj9m+5557ZOHChXxX2j1/N1kpAloLEKBr3T6KRwABBBBAAAEEEEDA1gLrD+XL8coqW9dIcQgggAACCCCglwABul79oloEzBawJEBXi9q1a5eMHDnS933vYJf6zvJjjz0m999/v+OCdPWN83379vlC8wULFvxyVHsgi06dOsmMGTN8x9tzIYAAAjoIEKDr0CVqRAABBBBAAAEEEEBAL4HyyirZcChfr6KpFgEEEEAAAQS0ECBA16JNFIlA3AQsC9DVCouLi+W1117zfe/b4/EEXbR6I/2RRx6RwYMHiwrVdf5GuvoO9RdffCGzZs2q8ccDCkMdaa9+QKDexlf/mQsBBBDQRYAAXZdOUScCCCCAAAIIIIAAAnoIeMorZGtmgR7FUiUCCCCAAAIIaCdAgK5dyygYAVMFLA3Q1crUm9jr16+Xxx9/XDZt2hRysZ07d/aF6bfddps0atQo5P12uKGqqkr2798vaWlpvqPaMzIyQpbVunVreemll6Rjx45Sq1atkPdzAwIIIGAnAQJ0O3WDWhBAAAEEEEAAAQQQ0Fsgu6Rc0nOCv3ih9+qoHgEEEEAAAQTsIECAbocuUAMC9hGwPEA/SaHeRp82bZovNK7pbfST96u30rt27SoDBgyQ9u3bS2Jion1URUSF5gcOHJAPP/xQFi1aJBs3bgyrPvWm+ZAhQ2TEiBFyzjnnhPUMNyGAAAJ2EyBAt1tHqAcBBBBAAAEEEEAAAT0FDnnKZG9+sZ7FUzUCCCCAAAIIaCNAgK5NqygUgbgI2CZAV6tVb6Nv3bpVxo8fH/J48+o6KnRWb2rfddddkpKSIhdccIHUqVMnLoDVJykoKPDVv3r1alm6dKns3r07ohrUDwEmTZokHTp04K3ziOS4GQEE7CZAgG63jlAPAggggAACCCCAAAL6CajgXAXoXAgggAACCCCAgNkCBOhmCzM+AnoJ2CpAP0nn9Xrlgw8+8H0bPdIQWo2hAvWbb75Zbr/9dmnXrp20aNFCfv3rX0vdunUN605RUZHvDfNdu3b5jqD/7LPPfOF5NJeq7+mnn5Z7771XGjRoEM0QPINAQIHS0lLJzMyUn376yfd36dixY7Jz507Jy8vznZKwZ8+eGj8poPZmcnKyb+zzzjtPrrzySjn77LPlN7/5jVxyySWSlJTEnmXvBRQgQGdjIIAAAggggAACCCCAQCwC3+d4JKekPJYheBYBBBBAAAEEEAhbgAA9bCpuRMAVArYM0E/K5+bmyvz582Xy5Mm+wC/W62QYqL4vroI/FQI2adIk5LCHDx/2heU///yzpKeny/bt2w2pRx1DP3r0aHnwwQd99XAhEKuA+hTCpk2bfKcg/POf/4z6Rx2R1NG2bVu58cYbfac/XHfdddKsWTNJSEiIZAjudaAAAboDm8qSEEAAAQQQQAABBBCIk8CWzAIpKq+I02xMgwACCCCAAAIIiBCgswsQQKC6gK0D9JOFHjlyRF599VWZPXu2IcG11VtABefDhw+Xhx56SJo3b251OcyvuUBhYaF8/PHH8u6778qaNWvE4/FYuqLrr79eunfvLr169fK9vU6Ybmk7LJucAN0yeiZGAAEEEEAAAQQQQEBrgfWH8uV4ZZXWa6B4BBBAAAEEENBPgABdv55RMQJmCmgRoJ8EUEH6vHnzZPr06VoG6SpMfOyxx+T+++/njXMzd7ULxj5x4oTs27dPZs6cKQsXLrTt34c+ffrIX/7yF2nTpo3UqlXLBZ1hiScFCNDZCwgggAACCCCAAAIIIBCJQHlllWw4lB/JI9yLAAIIIIAAAggYJkCAbhglAyHgCAGtAvST4uqN27S0NHnttdd833O2+3XLLbf4gvPOnTvzvWi7N0uD+vbv3y/PP/+8LFmyxPK3zcPlGjBggDz33HNy8cUXh/sI92kuQICueQMpHwEEEEAAAQQQQACBOAp4yitka2ZBHGdkKgQQQAABBBBA4FQBAnR2BAIIVBfQMkA/uYCKigrZuHGj76305cuX2+otXPW2uTrGWn3f/KqrruLtW/7exSzg9Xpl7ty58swzz9hqr4e7MPXpgmnTpklqaqrUqVMn3Me4T1MBAnRNG0fZCCCAAAIIIIAAAgjEWSC7xCvpOUVxnpXpEEAAAQQQQACBUwUI0NkRCCBQXUDrAL36QoqLi+Xrr7+Wt99+W1auXGlJwKhC8y5duvi+/XzddddJ3bp12W0IGCKgvms+duxYeeWVVwwZz8pBxowZI+qfxMREK8tgbpMFCNBNBmZ4BBBAAAEEEEAAAQQcIHDQUyY/5Rc7YCUsAQEEEEAAAQR0FyBA172D1I+AsQKOCdCrs5SXl8sPP/wgn3/+uaxdu1bWrFljSqCuAvPbbrtNOnXqJDfffLNceOGFvGlu7P5kNBFRPw4ZNWqUzJo1K2oPtVevuOIKueCCC+TKK6/0jXP22WfLZZddFnLMvXv3Sk5Oju++Xbt2ycGDB2XPnj2SkZER8tlgNwwZMkSmTp1KiB61oP0fJEC3f4+oEAEEEEAAAQQQQAABKwX2HiuRQ4WlVpbA3AgggAACCCCAwC8CBOhsBgQQqC7gyAD99BZXVVVJfn6+/PTTT7Jjxw7Zt2+fbNu2TUpKSmT79u01husng8ezzjpLrr32Wl/gqI5kv+SSS6RRo0aSkJDAjkLANAH1mYKXX35ZRo8eHfYcLVq0kI4dO8odd9whbdq0kXPPPVcaNGgQ9vPh3qh+qHL06FH59ttv5auvvpKlS5fK7t27w31cJk+eLCNGjOA497DF9LqRAF2vflEtAggggAACCCCAAALxFPg+2yM5peXxnJK5EEAAAQQQQACBGgUI0NkgCCBQXcAVATotR0BXgX/961/Sr18/OXLkSI1LUN8X79+/vzz00EPSsmVLS0Jp9UOV/fv3y+uvvy5vvPFGyFMfmjdv7vvkQocOHXRtD3XXIECAzvZAAAEEEEAAAQQQQACBQAJbMwvEU14BDgIIIIAAAgggYCsBAnRbtYNiELBcgADd8hZQAAKBBdSpCYMGDZL333+/RqI+ffrIpEmT5OKLL7YNpQrSx48fL2+99VaNNfXs2VPmzJkjTZo0sU3tFGKMAAG6MY6MggACCCCAAAIIIICAkwTWH8yX41VVTloSa0EAAQQQQAABhwgQoDukkSwDAYMECNANgmQYBIwWWL58ue+tco/HE3Dohg0bytNPPy3Dhg2TevXqGT19zON5vV6ZMWOGTJw4Mega1CQffPCBdO/ePeb5GMBeAgTo9uoH1SCAAAIIIIAAAgggYKXA8aoTsv5gnpUlMDcCCCCAAAIIIFCjAAE6GwQBBKoLEKCzHxCwoYAKn0eNGiUzZ84MWp0O3xAP5xvu999/v7z66quSmJhow05QUrQCBOjRyvEcAggggAACCCCAAALOEvB4K2RrVoGzFsVqEEAAAQQQQMBxAgTojmspC0IgJgEC9Jj4eBgBcwR2794t//3f/y3bt28POMGQIUNk6tSpWoTOxcXFMnz4cN930QNd6pvt6pj6q6++2hxMRrVEgADdEnYmRQABBBBAAAEEEEDAVgI5JeXyfU7gU9VsVSjFIIAAAggggIDrBQjQXb8FAEDgFAECdDYEAjYU+Oijj6Rr164BK1OB8+LFi+Waa66xYeWBS9qxY4f07t1b0tPTA96g1qN+MMDlHAECdOf0kpUggAACCCCAAAIIIBCNwMHCUvnpWEk0j/IMAggggAACCCAQdwEC9LiTMyECthYgQLd1eyjOrQIvvviijBkzJuDyn3rqKZkwYYLUrl1bGx51lPvYsWN9b80Hup5//nkZN26cNuuh0NACBOihjbgDAQQQQAABBBBAAAGnCuzNL5FDnlKnLo91IYAAAggggIADBQjQHdhUloRADAIE6DHg8SgCZgiUlpb6jjyfM2dOwOFXr14td955pxlTmzrmp59+Kp06dQo4x6BBg2T69OnSoEEDU2vQZfCysjLfKQNFRUW6lOxXp/qxxIEDB075n7dr106++eYbbddE4QgggAACCCCAAAIIIBBa4PucIskp8Ya+kTsQQAABBBBAAAEbCRCg26gZlIKADQQI0G3QBEpAoLpAQUGBPPzww7JkyRI/mNatW8u7774rLVq00A6tpu+69+jRQ+bOnSuNGzfWbl1GF5yZmSm33nqr/PDDD0YPbfl46rMD27dvt7wOCkAAAQQQQAABBBBAAAFzBLZkFkhReYU5gzMqAggggAACCCBgogABuom4DI2AhgIE6Bo2jZKdLZCbmyupqamyatUqv4WmpKRIWlqaJCUlaYfg1HUZ3Qh1lP3EiRONHtYW4zVv3lwOHz5si1ooAgEEEEAAAQQQQAABBIwV2HAoX8orq4wdlNEQQAABBBBAAIE4CRCgxwmaaRDQRIAAXZNGUaZ7BJwaNDt1XUbvzKFDh8qsWbOMHtYW451zzjly9OhRW9RCEQgggAACCCCAAAIIIGCMgArNVXjOhQACCCCAAAII6CxAgK5z96gdAeMFCNCNN2VEBGISqClovuOOO+Sdd94RFUTqdmVnZ0vfvn3ls88+8ytd5zfrje6DOnngrrvuMnpYW4x3xRVXOPJoelvgUgQCCCCAAAIIIIAAAhYIFJVXypbMYxbMzJQIIIAAAggggICxAgToxnoyGgK6CxCg695B6necgMfjEfUW8sKFC/3W1qpVK3nvvffkyiuv1G7du3btkl69esnOnTv9au/fv7/8/e9/l4YNG2q3LjMKVt+5V9+EV3tB1+vbb7+V4uLiU8pv166dfPPNN7ouiboRQAABBBBAAAEEEECgmkBOSbl8n6Pvf2ehmQgggAACCCCAQHUBAnT2AwIIVBcgQGc/IGAzgbKyMhkxYkTQY7xXr14td955p82qDl3O0qVL5d577w1445AhQ+Tll1+W+vXrhx6IO7QQ+N3vfiebN28+pVYCdC1aR5EIIIAAAggggAACCIQUOOQpk735p/5gNuRD3IAAAggggAACCNhYgADdxs2hNAQsECBAtwCdKREIJfDiiy/KmDFjAt725z//WaZOnSr16tULNYxt/ly9ifynP/1J3nzzzYA1TZo0SZ566inb1EshsQsQoMduyAgIIIAAAggggAACCNhRIKOgRDIKSu1YGjUhgAACCCCAAAJRCxCgR03Hgwg4UoAA3ZFtZVG6C3z66afSqVOngMto2bKlLF68WK655hptlvmvf/1L+vXrJ0eOHAlY8/Lly6VLly7arIdCQwsQoIc24g4EEEAAAQQQQAABBHQT+LmwVPYfK9GtbOpFAAEEEEAAAQRCChCghyTiBgRcJUCA7qp2s1hdBPbt2yd9+vSRjRs3Biz5kUcekenTp0tiYqLtl5SVlSWDBg0SFZIHuq6//npZtGiRXHLJJbZfCwWGL0CAHr4VdyKAAAIIIIAAAgggoIMA4bkOXaJGBBBAAAEEEIhWgAA9WjmeQ8CZAgTozuwrq9JcwOv1yqhRo2TmzJlBVzJ58mTft9Lr1Klj29Wqo9vVOmbNmhW0Rh2PpLctuI0KI0C3UTMoBQEEEEAAAQQQQACBGAUIz2ME5HEEEEAAAQQQsL0AAbrtW0SBCMRVgAA9rtxMhkD4AmvWrJFu3bqJx+MJ+tCzzz7rC6gbNGgQ/sBxujMvL09Gjx4tb7zxRtAZGzZsKMuWLZOOHTvGqSqmiZcAAXq8pJkHAQQQQAABBBBAAAFzBQ4Ulsm+Y8XmTsLoCCCAAAIIIICAxQIE6BY3gOkRsJkAAbrNGkI5CJwUKC0tleHDh8ucOXNqROncubM8+eSTctNNN0mtWrUsB6yqqhL1zfMxY8bIpk2baqxnwIAB8sorr0ijRo0sr5sCjBUgQDfWk9EQQAABBBBAAAEEELBC4EBhqezjm+dW0DMnAggggAACCMRZgAA9zuBMh4DNBQjQbd4gynO3QHp6uu9b6Nu3bw8Jccstt0i/fv2kS5cu0qxZM0lISAj5jJE35Ofny6pVq+TNN9/0/TvUlZycLEuWLBEVtHI5T4AA3Xk9ZUUIIIAAAggggAAC7hI4WFgqPxGeu6vprBYBBBBAAAEXCxCgu7j5LB2BAAIE6GwLBGwscOLECVm0aJEMHjy4xqPcT19CixYtfMeiX3vttXLNNdfIxRdfLI0bN5a6devGvFr1hnlBQYFkZmbKrl27ZP369fLZZ5/J1q1bIxr79ddfl4cffjjuQX9ERXJz1AIE6FHT8SACCCCAAAIIIIAAApYLHPKUyd58jm23vBEUgAACCCCAAAJxEyBAjxs1EyGghQABuhZtokg3C1RUVMiCBQt8x7nX9D30cIzUN8fbtGnzyzfTW7duLUlJSUEfVfNt27ZNjh8/Lio437Nnj2RkZIQzVY332Pnb7TEvjgF8AgTobAQEEEAAAQQQQAABBPQUIDzXs29UjQACCCCAAAKxCRCgx+bH0wg4TYAA3WkdZT2OFFDh9eLFi+Wxxx6TvLw8rddIeK51+8IungA9bCpuRAABBBBAAAEEEEDANgKE57ZpBYUggAACCCCAQJwFCNDjDM50CNhcgADd5g2iPAROCqjj3Ddv3iyPP/64fP3119rBqGPlJ06cKN27d5datWppVz8FRyZAgB6ZF3cjgAACCCCAAAIIIGC1wOGiMvkxj2Pbre4D8yOAAAIIIICANQIE6Na4MysCdhUgQLdrZ6gLgSACxcXFor4fPmPGDEOOUzcbumnTpr7j5wcNGiTnnHOO2dMxvk0ECNBt0gjKQAABBBBAAAEEEEAgDIHDnjL5kW+ehyHFLQgggAACCCDgVAECdKd2lnUhEJ0AAXp0bjyFgOUChYWFkpaWJq+99prs3LnT8npOL6BVq1YycOBA6dOnT43fWbdd4RRkiAABuiGMDIIAAggggAACCCCAgOkChOemEzMBAggggAACCGggQICuQZMoEYE4ChCgxxGbqRAwQ6CiokK2bt0qixYtkqVLl1r6Vro6pr1nz57SpUsXadu2rdSpU8eMJTOmBgIE6Bo0iRIRQAABBBBAAAEEXC9wpMgre/KKXO8AAAIIIIAAAgggQIDOHkAAgeoCBOjsBwQcJFBVVSUHDhyQLVu2yGeffeb794YNG0xZYcOGDeW6666T//qv/5IbbrhB2rRpI82aNZOEhART5mNQvQQI0PXqF9UigAACCCCAAAIIuE+A8Nx9PWfFCCCAAAIIIBBcgACd3YEAAgToJu8BFWIWFBT43gT+/vvvff/cddddvqCRC4F4C5zcj5mZmZKVlSX5+fnyww8/+MooLy/3hewlJSV+Zalvl6tj2GvXru37p2XLlpKYmCjJycmi/qxRo0aE5fFupkbzEaBr1CxKRQABBBBAAAEEEHCdwJGiMtmTV+y6dbNgBBBAAAEEEEAgmAABOnsDAQSqC2j5BroKAEeNGiU///yzXzcvuugimTp1qjRp0iTund6/f7889thjsmLFCr+5Z8+eLYMGDYp7TUyIAAIIWCFAgG6FOnMigAACCCCAAAIIIBBaILPYKz/kcmx7aCnuQAABBBBAAAE3CRCgu6nbrBWB0AJaBui5ubmSmpoqq1at8lthSkqKpKWlSVJSUujVG3xHTXU99dRTMmHCBN+bvFwIIICA0wUI0J3eYdaHAAIIIIAAAgggoKNAVrFXdhOe69g6akYAAQQQQAABkwUI0E0GZngENBMgQDewYTUF6Ort8+nTp0uDBg0MnJGhEEAAAXsKEKDbsy9UhQACCCCAAAIIIOBeAcJz9/aelSOAAAIIIIBAaAEC9NBG3IGAmwQI0A3stl3fjDdwiQyFAAIIhCVAgB4WEzchgAACCCCAAAIIIBAXgaPF5bIr1xOXuZgEAQQQQAABBBDQUYAAXceuUTMC5gkQoBtoe/jwYd/R8l988YXfqFYeLW/gEhkKAQQQCEuAAD0sJm5CAAEEEEAAAQQQQMB0gaPFXtnFse2mOzMBAggggAACCOgtQICud/+oHgGjBQjQDRRds2aNdOvWTTwe/191E6AbCM1QCCBgewECdNu3iAIRQAABBBBAAAEEXCBAeO6CJrNEBBBAAAEEEDBEgADdEEYGQcAxAgToBrUyIyNDhg4dKitXrgw4Yo8ePWTu3LnSuHFjg2ZkGAQQQMC+AgTo9u0NlSGAAAIIIIAAAgi4QyC7pFzSczi23R3dZpUIIIAAAgggEKsAAXqsgjyPgLMELAvQS0tL5b333pPMzMyIRU8+m56e7vdsy5YtpVevXtKgQYOIx43mgcrKStm2bZuot8/z8vKCDjFo0CCZPn163OqKZi08g0AoAa/XK1u3bpWysjK/W+vXry9t27aVevXqhRqGP3eBAAG6C5rMEhFAAAEEEEAAAQRsK0B4btvWUBgCCCCAAAII2FSAAN2mjaEsBCwSsCxAV+tdvny59O/fP+CR5xZ5mDbttGnTZPjw4aaNz8AIxEMgNzdXUlNTZdWqVX7T8ZmCeHRAnzkI0PXpFZUigAACCCCAAAIIOEsgu8Qr6TlFzloUq0EAAQQQQAABBEwWIEA3GZjhEdBMwNIAXb1JrkLlOXPmaMYWWbkNGzaUZcuWSceOHSN7kLsRsJkAAbrNGmLjcgjQbdwcSkMAAQQQQAABBBBwrEBOabl8n82x7Y5tMAtDAAEEEEAAAdMECNBNo2VgBLQUsDRAV2I7duyQ3r17S6Dj2LUUDVB0z549fT8SaNKkiVOWxDpcKkCA7tLGR7FsAvQo0HgEAQQQQAABBBBAAIEYBAjPY8DjUQQQQAABBBBwvQABuuu3AAAInCJgeYCuviGujjcfNWqUI1uTnJwsCxYskFtvvdWR62NR7hIgQHdXv2NZLQF6LHo8evFj9gAAIABJREFUiwACCCCAAAIIIIBAZAK5JeXyXQ5vnkemxt0IIIAAAggggMD/CRCgsxsQQKC6gOUBuirm0KFDvm+hf/75547qjjq6ffbs2dKnTx9JSEhw1NpYjDsFCNDd2fdoVk2AHo0azyCAAAIIIIAAAgggELlAXulx+Ta7MPIHeQIBBBBAAAEEEEDgFwECdDYDAghUF7BFgK4KWr58uS9E93ic8YvpW265RZ599lm5/fbbCc/5O+cYAQJ0x7TS9IUQoJtOzAQIIIAAAggggAACCEheabl8yzfP2QkIIIAAAggggEDMAgToMRMyAAKOErBNgF5cXCwTJ06ULVu2hAQ+fvy4bN++XfLy8vzubdq0qbRu3VrOOOOMkOMYecPll18uF110kfzmN7+Ra6+9Vi688EKpVauWkVMwFgKWCxCgW94CbQogQNemVRSKAAIIIIAAAgggoKkA4bmmjaNsBBBAAAEEELClAAG6LdtCUQhYJmCbAD0SAUK8SLS4V0cBr9crW7dulbKyMluVr06IeOGFF2Tjxo1+dV1//fUyduxYUZ8uiOSqX7++tG3bVurVqxfJY9xrcwECdJs3iPIQQAABBBBAAAEEtBbILzsuO49ybLvWTaR4BBBAAAEEELCVAAG6rdpBMQhYLkCAbnkLKAABf4GafiTiNK+UlBRJS0uTpKQkpy3N1eshQHd1+1k8AggggAACCCCAgIkChOcm4jI0AggggAACCLhWgADdta1n4QgEFCBAZ2MgYEMBAnQbNoWSIhIgQI+Ii5sRQAABBBBAAAEEEAhLgPA8LCZuQgABBBBAAAEEIhYgQI+YjAcQcLQAAbqj28vidBUgQNe1c9R9UoAAnb2AAAIIIIAAAggggICxAse8x2VHFse2G6vKaAgggAACCCCAwL8FCNDZCQggUF2AAJ39gIANBQjQbdgUSopIgAA9Ii5uRgABBBBAAAEEEECgRoFjZcdlB988Z5cggAACCCCAAAKmCRCgm0bLwAhoKaBlgF5VVSUFBQWi/n36VatWLWncuLGof3MhoKsAAbqunaPukwIE6OwFBBBAAAEEEEAAAQSMESA8N8aRURBAAAEEEEAAgZoECNDZHwggUF1AywCdFiLgdIHCwkIZOHCgvPvuu05fqqSkpEhaWpokJSU5fq1uWiABupu6zVoRQAABBBBAAAEEzBIo9FbItqwCs4ZnXAQQQAABBBBAAIH/CBCgsxUQQIAAnT2AgAYCHo9HJk+eLK+88oqo/+zUiwDdmZ0lQHdmX1kVAggggAACCCCAQPwECM/jZ81MCCCAAAIIIIAAATp7AAEECNDZAwhoIqA+U7BmzRoZOXKkbN++PWjV7du394Xtt99+uyQkJJi2upqOlicIN41dy4EJ0LVsG0UjgAACCCCAAAII2ESg0HtctmUV2qQaykAAAQQQQAABBJwvQIDu/B6zQgQiEeAI90i0uBcBiwQyMzNl7NixMn/+/KAVNGzY0Be0P/HEE5KYmGhKpQToprA6clACdEe2lUUhgAACCCCAAAIIxEHAU14hWzM5tj0O1EyBAAIIIIAAAgj8IkCAzmZAAIHqAgTo7AcENBHwer3yzjvvyF/+8hfJy8sLWnWnTp1kypQp0qZNG8NXRoBuOKljByRAd2xrWRgCCCCAAAIIIICAiQKE5ybiMjQCCCCAAAIIIFCDAAE62wMBBAjQ2QMIaCywbds2efLJJ2X16tVBV9G0aVP561//Kn379pV69eoZtloCdMMoHT8QAbrjW8wCEUAAAQQQQAABBAwWKCqvlC2ZxwweleEQQAABBBBAAAEEwhEgQA9HiXsQcI+A499ALy8vF4/HI0ePHpWsrCxLOlu/fn1p27atoUGmJQthUtsIqD2tvnn+yiuv+PZ3sKtPnz6+t9EvvPBCQ2onQDeE0RWDEKC7os0sEgEEEEAAAQQQQMAggaLyCtnCse0GaTIMAggggAACCCAQuQABeuRmPIGAkwUcF6CXlpbKxo0bZdmyZbJ27VrZunWr5f1LSUmRtLQ0SUpKsrwWCnCOQFVVlXzyyScyYsQI2b17d9CFtWjRQiZOnCjdu3eXWrVqxQRAgB4Tn6seJkB3VbtZLAIIIIAAAggggEAMAoTnMeDxKAIIIIAAAgggYJAAAbpBkAyDgEMEHBOgFxcXy5tvvul7I7emMNGKvhGgW6HunjkPHDggTz/9tLz11ls1Llp9O/2pp54Sdbx7tBcBerRy7nuOAN19PWfFCCCAAAIIIIAAApELFB+vlM1HOLY9cjmeQAABBBBAAAEEjBUgQDfWk9EQ0F3AEQH6rl27ZOTIkbJixQpb9oMA3ZZtcVRRXq9X3nnnHVEheV5eXtC1tW/fXv72t7/JjTfeKAkJCREbEKBHTObaBwjQXdt6Fo4AAggggAACCCAQpgDheZhQ3IYAAggggAACCMRBgAA9DshMgYBGAtoH6Onp6fLAAw/4jm2360WAbtfOOK+ubdu2yZNPPimrV68OuriGDRvKM888I48++qgkJiZGhECAHhGXq28mQHd1+1k8AggggAACCCCAQAgBwnO2CAIIIIAAAgggYC8BAnR79YNqELBaQOsAPSsrSwYNGiTLly+32rHG+QnQbd0exxXn8Xhk8uTJvs8ZqP8c7OrcubO89NJLcuWVV4ZtQIAeNpXrbyRAd/0WAAABBBBAAAEEEEAgiEBpRaVsOsyx7WwQBBBAAAEEEEDATgIE6HbqBrUgYL2AtgF6RUWFjB8/XiZNmmS9YogKCNBt3yLHFVhVVSWffPKJjBgxQnbv3h10ff+fvTuBj6q89z/+zZ5JSEIICIgQXBDQv0svrbT1Vu9VC221LiCKBpe2tCCtWkrFBZEXoujFApVWWijWWxBxQVtptUKXW9u6oCKllAthESI7IQlZJjOTTCb/1xlrL5hJZsnMmbN8zuvly14553l+z/t36K188zynvLxcDz30kMaNG6e8vLyoDgToUYm44Z8CBOi8CggggAACCCCAAAIIdBQgPOetQAABBBBAAAEErClAgG7NvlAVAukSsG2A/s477+jqq6/WwYMH02UX87wE6DFTcWOSBfbu3Rs+0n3VqlVdjvz1r39dDz/8sPr169flfQToSW6Qg4cjQHdwc1kaAggggAACCCCAQEICvtY2vXvQ3jvPf/er1Xrozsnh9V9w8SWa+fhPVVzaKyEPHkIAAQQQQAABBKwkQIBupW5QCwLpF7BlgN7S0qJ77rlHCxcujCp4zjnnaMKECbr00kt1xhlnqLi4WBkZGVGf4wYEnCIQCAS0bNmy8HfPa2trO13W0KFDNX/+fH35y19WZmZmxPsI0J3yVqR+HQToqTdmBgQQQAABBBBAAAH7CPiDIb1zoM4+BXdSKQG67VvIAhBAAAEEEECgEwECdF4NBBA4XsCWAfru3bt1ww03aP369Z12M96jqXktEHCyQHt7uzZu3Kh7771X69at63SpRUVFuv3228M/oGL8509eBOhOfkuSuzYC9OR6MhoCCCCAAAIIIICAfQWcEp4bHSBAt+97SOUIIIAAAggg0LUAATpvCAIIHC9gywB9zZo1uuqqqzrtpLGTdunSpbrooovoNgIIHCfQ2NioRx99VD/60Y9k/OfOrgsvvFA//OEPNWLEiBNObCBA53WKVYAAPVYp7kMAAQQQQAABBBBwsoA/2KZ3Dtj72Pbj+0OA7uS3lbUhgAACCCDgbgECdHf3n9Uj8EkBWwbojzzyiO67776I3TR2zRrh+fjx4+k2AghEEAiFQvrtb3+radOmqbKyslOjXr166f7779fkyZPl8XjC9xGg80rFKkCAHqsU9yGAAAIIIIAAAgg4VSDQFtL6/fY/tv34/hCgO/VtTf26BhR51BoK6Yg3kPrJmAEBBBBAAIEEBAjQE0DjEQQcLGC7AN3n82nq1KlasmRJxLbcfPPN4d21xrfOuRBAoHOBvXv36u6779aqVau6ZLrmmmv0gx/8QKeddhoBOi9UzAIE6DFTcSMCCCCAAAIIIICAAwWcGJ4bbSJAd+DLmuIlFeZka2CJRycV5IZn2lHr1cEmf4pnZXgEEEAAAQTiFyBAj9+MJxBwsoDtAvT6+npNnDhRq1evjtiXp59+WhUVFU7uGWtDIGkCgUBAy5Yt0wMPPKDa2tpOxzU+izBr1ixdcskluuWWW7R27doO944ePVorV65UWVlZ0upjIPsKEKDbt3dUjgACCCCAAAIIINA9AaeG54YKAXr33g23Pd2vR54GFhfIk515wtJ31Xm1v5EQ3W3vA+tFAAEErC5AgG71DlEfAuYK2C5A7+oI6SFDhoSD9XPPPddcRWZDwMYC7e3t2rBhg7773e/qjTfe6HIlY8aM0a5du7Rp06YO9xGg2/glSEHpBOgpQGVIBBBAAAEEEEAAAcsLtITa9fa+zn842fILiFIgAbrdO2hO/Z6cLJ1SlK/+PfI7nXD3sWbtbfCZUxCzIIAAAgggEIMAAXoMSNyCgIsEHBWg/8d//Ed4B+zJJ5/sohayVASSI2DsQJ83b54WL16sxsbGuAclQI+bzNEPEKA7ur0sDgEEEEAAAQQQQCCCQGtbSG/Z+JvnAb9fP35whtas/EXS+vvjF1/ROZ8embTxGMj6AicV5oXD8x652VGL/bDBpz3HmqPexw0IIIAAAgiYIUCAboYycyBgHwFHBegEePZ58ajUmgKhUEi//e1vNW3aNFVWVsZVJL//4uJy/M0E6I5vMQtEAAEEEEAAAQQQOE7A7uG5sZRoAXqhpNMl9Zdk/Mh1k6RdkrxdvAkE6O75bZKblamBxR4NKOp813kkDeMod+NIdy4EEEAAAQTSLUCAnu4OMD8C1hKwXYDu8/k0depULVmypIMkAZ61Xi6qsa/A3r17dffdd2vVqlUxL4LffzFTueJGAnRXtJlFIoAAAggggAACCEgKhtr1pgOObY8UoBuB+Y2SbvlneB6p4caHwF6Q9Kykw5+4gQDdHb9Fyjy5GljiUXEMu84jiRxsCmhHrfEjGVwIIIAAAgikT4AAPX32zIyAFQVsF6Ab32uePXt2+K9PXiNGjNCzzz6rM844w4rW1ISArQQCgYCWLVumBx54QMbx7tEuAvRoQu76dQJ0d/Wb1SKAAAIIIIAAAm4VcEp4bvTv+ADdCM7vk/T1OBv7838+93GQToAeJ6DNbs/OzNQpxfnhnecZ3az9SHOLKmuaZPy5HxcCCCCAAALpECBAT4c6cyJgXQHbBegG5Zo1a3TVVVd1UC0qKtK6dev02c9+1rriVIaAjQSMf3HdsGGDvvvd7+qNN4x9BZ1fBOg2aqwJpRKgm4DMFAgggAACCCCAAAJpFXBSeH48ZO9X1+is2+KNzv9vBF/5YFUueEINfPs8re9nqicvzc8Nh+el+TlJm+qoEaLXNqktRIieNFQGQgABBBCIWYAAPWYqbkTAFQK2DNCNbzNff/312rRpU4cmLViwIHzEOxcCCCRPwNiB/sgjj+gHP/hBp4MSoCfP2wkjEaA7oYusAQEEEEAAAQQQQKAzgbb2dr2xN/pJXXYTLH/8MZUv+K+klL1r1sPa//VJSRmLQawjkJGRoYHF+TqlyKPszO7uO++4rlpfi7bXetXSFrLOoqkEAQQQQMAVAgTormgzi0QgZgFbBujG0dLTp0/XokWLOiz0mmuu0ZNPPqnS0tKYEbgRAQSiC4RCIf3qV7/Sz3/+c7W2tnZ4YNCgQZo3bx6/96JTuuIOAnRXtJlFIoAAAggggAACrhRwanje7/mVOvOuO6P29GVJfSR9Puqd0ublz6vu4ktiuJNb7CBQkp+jU4ryZXzzPJVXfaBV22u88gXbUjkNYyOAAAIIIHCCAAE6LwQCCBwvYMsA3VjAe++9p2uvvVZVVVUdOvr000+roqKCTiOAAAIIpEmAAD1N8EyLAAIIIIAAAgggkFIB42jpN/Y5b+d54dYtGvGliyPa+QeW6/C48Tpy9Tit2fieHrpzcvi+Cy6+RI99e6rK3/5rp7vWjePc/7FitYy/c9lb4JRiTzg8z83KNGUhTS1BVdZ65W0JmjIfkyCAAAIIIECAzjuAAALHC9g2QA8Gg5o1a5bmzp3boaMXXnihjBB98GD+BY3XHQEEEEiHAAF6OtSZEwEEEEAAAQQQQCCVAsZnmf+6tyaVU6Rl7KzmZv3bly6Sp2pPh/kPXXej9tw9Uy29jT3n0u9+tfqEAH3m4z9VcWmv8LOnPTRTZet+22GMmtFf0Zaly9OyNibtvkCP3GwNLPaoT0Fqd51HqtTX2qZtNU1qJETvfiMZAQEEEEAgqgABelQibkDAVQK2DdCNLh0+fFiTJk3Syy8bB4ideE2ZMiV8nHRhYaGrGspiEUAAASsIEKBboQvUgAACCCCAAAIIIJAsgVB7u/7qwG+eGz69X12js277egeq/RNv066Zc074550F6MZNRhA/7M5JEUP0v734iho+PTJZ7WAckwT698jXwBKP8k3adR5pWYG2kCprmnTM3/FTciYxMA0CCCCAgEsECNBd0miWiUCMArYO0I01bt26VV/72te0fv36Dkv+5je/qYcfflh9+nz0k9JcCCCAAALmCBCgm+PMLAgggAACCCCAAAKpF3ByeG7onT/mKyre8M4JkA0jLtDmp1erraDghH/eVYBu3Jh7tFrnX/0l5e898XN7kcL41HeOGRIVKMjJ1inF+epXmJfoEEl9LhhqD4foNb6WpI7LYAgggAACCBwvQIDO+4AAAscL2D5ANxbz1ltv6bbbbtOmTZs6dPczn/lM+Kj3yy67THl51vgf/ryCCCCAgNMFCNCd3mHWhwACCCCAAAIIuEfgzx8679j2j7vX2bfPNy9/XnUXX9KhydECdOOBfs+v1Jl33dnh2bc3bP3XUfDueXvst9K+hfnh8LwwJ8tSxbdL2na0SdXNAUvVRTEIIIAAAs4RIEB3Ti9ZCQLJEHBEgG5AvP/++7rjjjv0xhtvRHQZOnSoxo0bp0svvVTDhw9XaWmpcnPN/35TMprGGAgggIDVBQjQrd4h6kMAAQQQQAABBBCIRcDJ4bmx/khht7H7/G8vvRoLT8R7jKPcLxw+qMOvcYx7wqSmPJiXlRk+rv3kHvmmzJfoJNtrvTrU5E/0cZ5DAAEEEECgUwECdF4OBBA4XiAtAXpdXZ2mT5+uDz/8MKndqK6u1saNG+Mas7y8XEOGDFFmZmZcz8Vz86BBg8LfYzdCey4EEEDADQIE6G7oMmtEAAEEEEAAAQScLeD08Nzo3oAnf6rTH7z/hEZWfe9uVd15V7eae+Zdd6jf88+cMMb2xx7XoesqujUuD6dGoHdBrgYWe1SUm52aCZI86q46r/Y3EqInmZXhEEAAAdcLEKC7/hUAAIETBNISoNfU1KiiokJr1651RTtGjx6tlStXqqyszBXrZZEIIIAAATrvAAIIIIAAAggggICdBdwQnhv9SVXQXf74Yypf8F8nvAK7HnhI+78x2c6vheNqz8nK1ClF+eHw3G7X7mPN2tvgs1vZ1IsAAgggYGEBAnQLN4fSEEiDAAG6CegE6CYgMwUCCFhKgADdUu2gGAQQQAABBBBAAIE4BNwSnhskkQL0//3Jz3X0K1fGIdbx1khHwx+67kZtf2xRt8bl4eQJ9PLkamBRvkryc5I3qMkjVdU3q6qeEN1kdqZDAAEEHCtAgO7Y1rIwBBISIEBPiC2+hwjQ4/PibgQQsL8AAbr9e8gKEEAAAQQQQAABNwr8ZW+t2tvbXbP0SAF6MnaKp2pc1zQmhQvNzMgI7zg/pThfWRkZKZzJnKH3Nfj0wbFmcyZjFgQQQAABRwsQoDu6vSwOgbgFCNDjJov/AQL0+M14AgEE7C1AgG7v/lE9AggggAACCCDgRgG3hedGj0+fM1MDlv3khHYnY6f4Bf8+Qvl7q04Yl2+gp/93Vc/83HBw3svGu84jKR5o8mtnrTf9wFSAAAIIIGBrAQJ0W7eP4hFIugABetJJOw5IgG4CMlMggIClBAjQLdUOikEAAQQQQAABBBCIIvDXvTUKuWfj+b80er+6Rmfd9vUOOm9s/VBtBQUJvTe5R6v12RHDOzz7txdfUcOnRyY0Jg91X2BgSUH4yPbsTPvvOo+kcdgbUGVNU/ehGAEBBBBAwLUCBOiubT0LRyCiAAG6CS8GAboJyEyBAAKWEiBAt1Q7KAYBBBBAAAEEEECgC4E39tWqzY3puSRP1R595qJPd9DpzjHukY5vNyboTijPC5y4QHFejgYU5alPQV7ig9jkyaPNLaqsbXLt72ebtIkyEUAAAcsKEKBbtjUUhkBaBNISoDc1Nenpp59WfX19WhZt9qQlJSWaMGGCevToYfbUzIcAAgikRYAAPS3sTIoAAggggAACCCAQp8Abe2vV5qJvnkfiOX/MV1S84Z0Ov7ThtdflHX52XKKd7WjfP/E27Zo5J66xuLn7AicX5Yd3nedlZ3V/MJuMUOdv1baaJrW2hWxSMWUigAACCFhFgADdKp2gDgSsIZCWAN0aS6cKBBBAAIFUCRCgp0qWcRFAAAEEEEAAAQSSJUB4/pFk6et/1Dk3X9eB1ThuvXLBE/KVD46JvHDrFp016ZbwrvZPXomE8TFNyk0RBQpzssPfOu9b6Pxd55EA6gPB8HHu/mAbbwgCCCCAAAIxCxCgx0zFjQi4QoAA3RVtZpEIIICAuQIE6OZ6MxsCCCCAAAIIIIBAfAJv7qtTMMQO1Y/VOtuFbvz69scW6dB1N3YKnNXcrH7PrtDps2dEvIfd5/G9m929u1+PfJ1SlK+CHPfsOo9k1tTSFg7Rva3B7pLyPAIIIICASwQI0F3SaJaJQIwCBOgxQnEbAggggEDsAgTosVtxJwIIIIAAAggggIC5Am/uq1XQpd8870za2DV+TsVY5e+tiniLsRv90PUVCvTtJ//g08L35O/5QAW7dqjPK2tU/N76iM/5B5Zrw7q/qK2gwNwmu3C2/OxMDSwuUP8e7tx1Hqnlza1t4W+iNwYI0V34W4IlI4AAAnELEKDHTcYDCDhagADd0e1lcQgggEB6BAjQ0+POrAgggAACCCCAAAJdCxCed+5jhODnj708aa+QEZ5vXvlizEfAJ21iFw7UpyBPg0o8KnT5rvNIrfcHQ9pe26Rj/lYXvhksGQEEEEAgHgEC9Hi0uBcB5wsQoDu/x6wQAQQQMF2AAN10ciZEAAEEEEAAAQQQiCLw1v46tbZxbHtXTMb30IfMuKvTneixvmRGeL7lZ8vlHX52rI9wXwIC2ZkZGlRSED6ynatzgdZQSNtrvKrxtcCEAAIIIIBApwIE6LwcCCBwvAABOu8DAggggEDSBQjQk07KgAgggAACCCCAAALdECA8jx0v2nHu0UaqGfVlfXD/HHaeR4Pq5q+XFeRqYFG+ivNyujmSOx4PtbdrW02TjjYToruj46wSAQQQiF+AAD1+M55AwMkCBOhO7i5rQwABBNIkQICeJnimRQABBBBAAAEEEOgg8Na+Ohk7ULliF8hqblaf3/xSgxYtiHk3urHr/IP7ZunoV66MfSLujFsgM8PYde4Jh+cZGRlxP+/2ByprmnTYG3A7A+tHAAEEEIggQIDOa4EAAscLEKDzPiCAAAIIJF2AAD3ppAyIAAIIIIAAAgggkIDA2/vr1MKx7QnIffSIEaQXv/u2ev35f1S29tUOYboRmh8eN151F14k71nnqK2gIOG5eDC6QM/8HA0s9qg0n13n0bU6v2NnrVcHmvzdGYJnEUAAAQQcKECA7sCmsiQEuiFAgN4NPB5FAAEEEIgsQIDOm4EAAggggAACCCCQboH1++sUIDxPdxuYP0kCRnA+qNijrEx2nSeD9INjzdrX4EvGUIyBAAIIIOAQAQJ0hzSSZSCQJAEC9CRBMgwCCCCAwP8JEKDzNiCAAAIIIIAAAgikU4DwPJ36zJ1MgaLc7HBwbnzznCu5AlX1PlXVNyd3UEZDAAEEELCtAAG6bVtH4QikRMCWAXogENDGjRvl91v/uKXCwkINHjxYmZmZKioqUm4u/8KTkjeZQRFAwFICBOiWagfFIIAAAggggAACrhJ458Ax+YNtrlozi3WmwIAijwYW5ys3K9OZC7TAqvY1+vVBndcClVACAggggEC6BQjQ090B5kfAWgK2DNBrampUUVGhtWvXWkszhmp69eql8847T0a49O///u+64IIL1LdvX2VkcARXDHzcggACNhEgQLdJoygTAQQQQAABBBBwmADhucMa6tLlFP5z13kfdp2b8gYcbApoR22TKXMxCQIIIICAdQUI0K3bGypDIB0CBOjpUP/EnF/4whd0++2364orrpDH47FARZSAAAIIdE+AAL17fjyNAAIIIIAAAgggEL/AuwePydfKzvP45XjCSgL9i/I1sChf+dlZVirL8bUc9gZUWUOI7vhGs0AEEECgCwECdF4PBBA4XoAA3ULvw2c+8xk9+uij+s///E92pFuoL5SCAALxCxCgx2/GEwgggAACCCCAAAKJCxCeJ27Hk9YQMALzQSUe9SvMs0ZBLqyiutkI0b0Ktbe7cPUsGQEEEECAAJ13AAEECNAt/A4Y30mfPn26pk2bxm50C/eJ0hBAoGsBAnTeEAQQQAABBBBAAAGzBN49cEw+vnluFjfzpEDgpMI8DSr2qCCHXecp4I1ryFpfSzhEbw2F4nqOmxFAAAEE7C9AgG7/HrICBJIpwA70ZGomcaw777xTDz/8sAoLC5M4KkMhgAAC5ggQoJvjzCwIIIAAAggggIDbBd47WK/m1qDbGVi/TQVyMjPDu84HFOXbdAXOLPuYv1WVtV4F+MEcZzaYVSGAAAKdCBCg82oggMDxAgToFn4fjOPcjZ3o2dnZFq6S0hBAAIGOAgTovBUIIIAAAggggAACqRYgPE+1MOOnUqB3QV74W+dFefyZTyqdEx27sSUY/iZ6c2tbokN6BujlAAAgAElEQVTwHAIIIICAzQQI0G3WMMpFIMUCtgzQQ6GQ6uvrZfz94+utt97Sd77zHVVVVUUlKy8v18iRIzVixAidffbZEXd5e71ebd26VVu2bJExdmVlZdRxk32DcZz7T3/6U91www18Ez3ZuIyHAAIpFSBATykvgyOAAAIIIIAAAq4XeO/gMYIt178F9gTIzMjQ4JICnVLMrnOrd9AIz40Q3QjTuRBAAAEEnC9AgO78HrNCBOIRsGWA/skFvv7667rlllu6DM+N0Pwb3/iGxo4dqzPPPDOuXd3t7e06fPiwVq9eraVLl2rz5s2dGhuh9+LFi3XjjTcqMzPzX/cZYzQ0NMjv92vTpk1as2aNVq1apdra2i77ZQT9K1as0JAhQ+LpK/cigAACaRUgQE8rP5MjgAACCCCAAAKOFnj/UL2aCLQc3WOnLq40Pzd8ZHsJu85t02J/Wygcotf7W21TM4UigAACCCQmQICemBtPIeBUAdsH6NHCcyPQnjp1qu644w6VlZV1u4+BQEAvvviiHnzwwU53pce6c7y6ulrz588PB+6NjY2d1nbfffdp9uzZcYX+3V4oAyCAAALdECBA7wYejyKAAAIIIIAAAgh0KkB4zsthVwEjOB9U7JGxA53LXgKtofZwiF7ra7FX4VSLAAIIIBCXAAF6XFzcjIDjBWwdoO/fv1833XST/ud//idio8477zw98cQT+vznP5/0I9CNo+K//e1v65VXXok4t7Fz/KmnntLw4cO7fImMnemvvfaabrvttk530BtjvPDCC+Hj5rkQQAABOwgQoNuhS9SIAAIIIIAAAgjYS4Dw3F79otqPBIrzssPBeS9PLiQ2FmgzQvRar442B2y8CkpHAAEEEOhKgACd9wMBBI4XsG2AHgwGNWvWLM2dOzdiR40A2wjPje+cp+oyjnWfNGmSXn755YhTGL+2cOFCeTyeLkswQnTjOPfJkyd3uhPd2Klu7KTP4CeVU9VOxkUAgSQKEKAnEZOhEEAAAQQQQAABBLTxUD3fIeY9sJ3AwGKPTinKV07W/33iz3aLoOB/CbRL2l7TpMNeQnReCwQQQMCJAgToTuwqa0IgcQHbBujvvPOOrr76ah08eLDD6o3vnf/iF7/QxRdfnLhMjE9u3bpVX/va17R+/foOTxhHuf/yl7/UpZdeGnW0aD8QcO2112rZsmUqKSmJOhY3IIAAAukWIEBPdweYHwEEEEAAAQQQcI4A4blzeumWlRTmZKm8pEC9C9h17sSe76zz6kCj34lLY00IIICAqwUI0F3dfhaPQAcBWwboxnfIp0+frkWLFkVs6bx58/S9731PWVlZprR85cqVmjBhQsS5jG+vG/Xk5eVFraWyslLXX3+9Nm3a1OHeIUOGaPXq1Tr33HOjjsMNCCCAQLoFCNDT3QHmRwABBBBAAAEEnCFAeO6MPrppFScX5WtgkUd52ew6d3Lfd9V5tZ8Q3cktZm0IIOBCAQJ0FzadJSPQhYAtA/SuguYLL7xQTz/9tAYPHmxa4+vq6vSNb3wjvNv8k5fxHfbnnntOQ4cOjVpPtB8MePbZZ8MBOxcCCCBgdQECdKt3iPoQQAABBBBAAAHrC/ztcIMaAq3WL5QKEZDkyf5o1/lJhew6d8sLsedYsz5s8LlluawTAQQQcLwAAbrjW8wCEYhLwJYB+po1a3TVVVdFXOicOXM0Y8YM078Vbnzr3Nj1HumKJ/juajf7gw8+qJkzZ8bVYG5GAAEE0iFAgJ4OdeZEAAEEEEAAAQScI0B47pxeumElfQvzZHzvvCDHnJMQ3WBqlzXubfBp97Fmu5RLnQgggAACXQgQoPN6IIDA8QK2C9Db29s1e/bs8F+Rrtdff10XXXSR6V1+++23NWrUKDU2NnaYe9asWTL+ysjIiFrXhg0b9NWvfjXit92nTJmi+fPnKz8/P+o43IAAAgikU4AAPZ36zI0AAggggAACCNhb4G+H69UQCNp7EVTvCoGcrEwNLvGofw/+nMYVDe9kkcb30I3vonMhgAACCNhbgADd3v2jegSSLWC7AN3n82nq1KlasmRJB4t4jktPNuTOnTs1fvx4GQH4J69JkybJ2KHu8XiiTtvV8fQTJ07U448/roKCgqjjcAMCCCCQTgEC9HTqMzcCCCCAAAIIIGBfgU1HGlTv59h2+3bQPZWXeXJVXuJRj9xs9yyalXYqcMgb0PaaJoQQQAABBGwsQIBu4+ZROgIpELBdgF5TU6OKigqtXbu2A8fo0aNlHIFeVlaWAqquh0xWXckax3QAJkQAAQSOEyBA53VAAAEEEEAAAQQQiFeA8DxeMe5Ph0BmRoZO7VmgAUXsOk+Hv5XnrG5uUWVNk0Lt7VYuk9oQQAABBDoRIEDn1UAAgeMFCNCT9D4kK/hO1jhJWhbDIIAAAgkJEKAnxMZDCCCAAAIIIICAawX+frhBxwLsPHftC2CThZcau86LPSrOY9e5TVpmepm1vlZtq2lSMBQyfW4mRAABBBDongABevf8eBoBpwk4KkC/7LLL9Mwzz6hPnz6m96m6ulo33nijfv/733eYO56d8QTopreOCRFAIAUCBOgpQGVIBBBAAAEEEEDAoQKbjzSqzt/i0NWxLKcIlJcUaFCxRxkZTlkR60iVwLFAUJVHGxVoI0RPlTHjIoAAAqkQIEBPhSpjImBfAdsF6HV1dbrpppv0yiuvdFA/55xz9Pzzz2vYsGGmd2Tbtm267rrrtHnz5g5zX3755VqxYoVKS0uj1kWAHpWIGxBAwAYCBOg2aBIlIoAAAggggAACFhDYfKRBdXzz3AKdoITOBIrzcsK7zks9OSAhELNAgxGi1zbJ19oW8zPciAACCCCQXgEC9PT6MzsCVhOwXYDu8/k0depULVmyJKLlyy+/rCuvvNJ05zVr1uiqq66KOO+kSZO0cOFCeTyeqHVVVlbq+uuv16ZNmzrca/zgwBNPPKGioqKo43ADAgggkE4BAvR06jM3AggggAACCCBgDwHCc3v0yc1VnlLsCe86z85k27mb34NE1+5tMUJ0r5pagokOwXMIIIAAAiYKEKCbiM1UCNhAwHYBumE6Z84cPfDAAxF577jjDs2bN095eXmm8QcCAU2fPl2LFi2KOOesWbNk/JURwzlfb7/9tkaNGqXGxsYOY8UTxJu2eCZCAAEEIggQoPNaIIAAAggggAACCHQl8I/qRtX6OLadt8SaAoU52Rrc06MyT641C6Qq2wj4gm3aXuNVfaDVNjVTKAIIIOBWAQJ0t3aedSMQWcCWAXpXu72HDx+uZ599Vueee65pPf/73/+u8ePHa+vWrRHnfPrpp1VRURFTPStXrtSECRMi3vvggw9q5syZMY3DTQgggEA6BQjQ06nP3AgggAACCCCAgLUFCM+t3R+3V3dyUX5413luVqbbKVh/kgRa2kKqrPGqzs8PDSWJlGEQQACBlAgQoKeElUERsK2ALQP0ro45NzrxzW9+M3xkemFhYcob4/V6w7vPFy9eHHGuIUOGaPXq1TEF+tF2shs/GGAc786FAAIIWF2AAN3qHaI+BBBAAAEEEEAgPQKE5+lxZ9boAvnZmRpcUqCTCs070TB6VdzhFIG29nZV1jTpaDMhulN6yjoQQMB5AgTozuspK0KgOwK2DNCjfQfdAHn00Uc1bdo0ZWdnd8eny2fb29u1atUqTZ48OeKR68bDt956q3784x/HFOZ3tZO9f//++vWvf60RI0akbD0MjAACCCRLgAA9WZKMgwACCCCAAAIIOEdgy9FG1RAeOaehDlpJ38K88K5zT06Wg1bFUqwosK2mSUe8ASuWRk0IIICA6wUI0F3/CgCAwAkCtgzQjRWsW7dO1157bafBdVFRkebOnRsOt1MRoodCIT3zzDOaMmVKpzUYdb744osaM2ZM1Ncu2k72a665Rk8++aRKS0ujjsUNCCCAQLoFCNDT3QHmRwABBBBAAAEErCWwpbpRNXzz3FpNoZrwMe3lJR7175GPBgKmCeyo9epgk9+0+ZgIAQQQQCA2AQL02Jy4CwG3CNg2QG9oaNDtt9+u5cuXd9mr73//++Ej1vv06ZO0nhph94IFC/TYY491GZ5feeWV+tnPfqaTTjqpy7mNo9uN8e67775O75s/f76mTp2qjIyMpK2DgRBAAIFUCRCgp0qWcRFAAAEEEEAAAfsJEJ7br2duqLh3Qa7KSwpUyK5zN7Tbcmv84Fiz9jX4LFcXBSGAAAJuFiBAd3P3WTsCHQVsG6AbS3njjTdUUVGhqqqqLns7dOhQ3X333Ro7dqyKi4sTfg+M0P43v/mNfvjDH+rdd9/tchxjB7zx7fNRo0Z1el99fb3efPNNPf7441q7dm2n9w0fPlwvvPCCzj777IRr50EEEEDATAECdDO1mQsBBBBAAAEEELCuwNajTapu5rhi63bIfZVlZWaEv3U+oIhd5+7rvrVWvKfepw/rm61VFNUggAACLhYgQHdx81k6AhEEbB2gG98gX7Rokb773e/G1NxevXrp8ssvl3Ec+vnnn69+/frJ4/F0+mxTU5P27t2rjRs36rXXXtMrr7yi2tramOaK9g32AwcOhMP/P/3pT1HHM3amz549OyVH0UednBsQQACBBAQI0BNA4xEEEEAAAQQQQMBhAluPNqqab547rKv2Xk5pfo4G9yxQUW62vRdC9Y4R2Nvg0+5jhOiOaSgLQQABWwsQoNu6fRSPQNIFbB2gGxrGceozZswI7+JO9DJ2qJeXl4cf9/l8+tvf/tbl0ezR5jG+iz5v3jwVFhZ2euu2bdt03XXXafPmzV0ON3LkSK1YsUJDhgyJNi2/jgACCFhGgADdMq2gEAQQQAABBBBAIC0ChOdpYWfSLgSM4HxQceebKMBDIF0CB5r82lnrTdf0zIsAAggg8E8BAnReBQQQOF7A9gG6sZhkhOjJei2M77I//PDDMo5w7+r685//rIsvvrjLe4wxli5dqvHjxyerPMZBAAEETBEgQDeFmUkQQAABBBBAAAFLCmyradIRL8e2W7I5LiyqJC9H5SUe9czPceHqWbJdBA42+bWDEN0u7aJOBBBwqAABukMby7IQSFDAEQG6sfZAIBAOm43d6I2NjQlyJP6YEXYbwfm3vvUt5eXlRR1o5cqVmjBhQqf3GePNnDlTU6dO5ej2qJrcgAACVhMgQLdaR6gHAQQQQAABBBAwR4Dw3BxnZolNYGCxJ7zr3PjuORcCVhcwfvCostYr45OVXAgggAAC5gsQoJtvzowIWFnAMQG6gWz8D8y33nor/E30d9991zT3UaNG6ZFHHtGnPvUpZWTE9i9lc+bM0QMPPBCxRuNb7QsWLAh/Iz07m+9ymdZIJkIAgaQJEKAnjZKBEEAAAQQQQAAB2wgQntumVY4vtEdutgaXFKiXh13njm+2wxZY42tRZY1XwVDIYStjOQgggID1BQjQrd8jKkTATAFHBegfwxnfMf/lL3+pRx99NOo3xruDbXw7/f7779fYsWPl8cT+HS2/369p06Zp8eLFHaa/+eabNXv2bA0ePLg7pfEsAgggkFYBAvS08jM5AggggAACCCBgukBlTZMOc2y76e5M2FHg5B75Ku9ZoBx2nfN62FSgzt8q479TW9oI0W3aQspGAAGbChCg27RxlI1AigQcGaB/bGUE6X/605/CR7v/4Q9/SNrR7pdeeqkmTZqkK664Iq7g/OO66uvrNXHiRK1evTq8a90I4i+77DJdfvnl6tu3b8y72FP0TjAsAggg0G0BAvRuEzIAAggggAACCCBgGwHCc9u0ytGFerKzNLhngfoU5Dp6nSzOHQINgWA4RPcF29yxYFaJAAIIWECAAN0CTaAEBCwk4OgA/Xjnuro6vfnmm3r11VfDYXplZWXMbTCOVDdC86uvvlqXXHIJIXfMctyIAAJuFSBAd2vnWTcCCCCAAAIIuE2A8NxtHbfmevsau86L85WfnWXNAqkKgQQEvK1tMj6N4W0JJvA0jyCAAAIIxCtAgB6vGPcj4GwB1wTon2yjsTu9oaFBO3fuVGtrq7xer7Zu3arS0lKdfvrp4duN3eAnn3yyiouL2RXu7N8HrA4BBJIsQICeZFCGQwABBBBAAAEELCiwvdarQ01+C1ZGSW4RyMnK1KklBerXI88tS2adLhPwB0PhEL0h0OqylbNcBBBAwHwBAnTzzZkRASsLuDZAt3JTqA0BBBCwuwABut07SP0IIIAAAggggEDXAjtqvTpIeM5rkkaB3gV5GlziUUEOu87T2AamNkEg0BbS9hqv6vwtJszGFAgggIB7BQjQ3dt7Vo5AJAECdN4LBBBAAIGkCxCgJ52UARFAAAEEEEAAAcsI7Kht0sGmgGXqoRB3CWRlZqq8JF+nFHnctXBW62qBYKhdlbVNqmkmRHf1i8DiEUAgpQIE6CnlZXAEbCdAgG67llEwAgggYH0BAnTr94gKEUAAAQQQQACBRAR21nl1oJFj2xOx45nuC5Tm5+jUnoXqkcuu8+5rMoLdBNrbjRDdqyNefoDJbr2jXgQQsIcAAbo9+kSVCJglQIBuljTzIIAAAi4SIEB3UbNZKgIIIIAAAgi4RoDw3DWttuRCB/cs0KBidp1bsjkUZarA9lqvDvEJDVPNmQwBBNwhQIDujj6zSgRiFSBAj1WK+xBAAAEEYhYgQI+ZihsRQAABBBBAAAFbCOys9eoAgY0teuW0IovzsjW4pEA983OctjTWg0DCArvqmrW/0Zfw8zyIAAIIINBRgACdtwIBBI4XIEDnfUAAAQQQSLoAAXrSSRkQAQQQQAABBBBImwBBTdroXT/xwGKPyks8yszIcL0FAAh8UmBPfbM+rCdE581AAAEEkiVAgJ4sScZBwBkCBOjO6COrQAABBCwlQIBuqXZQDAIIIIAAAgggkLDArjqv9vPN84T9eDAxgR652eHgvMyTm9gAPIWASwQ+bPBpz7Fml6yWZSKAAAKpFSBAT60voyNgNwECdLt1jHoRQAABGwgQoNugSZSIAAIIIIAAAghEESA85xVJh8DJRfnhI9uzM9l1ng5/5rSfgPFDTsZ/X3MhgAACCHRPgAC9e348jYDTBNISoNfU1KiiokJr167t4Dl69GitXLlSZWVlnVp39bwVGxTLmqxYNzUhgAACiQoQoCcqx3MIIIAAAggggIA1BD441qx9DRwNbI1uuKMKT05WODjvU8Cuc3d0nFUmU+BgU0A7apuSOSRjIYAAAq4TIEB3XctZMAJdChCgm/CCEKCbgMwUCCBgKQECdEu1g2IQQAABBBBAAIG4BAjP4+Li5iQI9C3MC4fnedmZSRiNIRBwp8CR5hZtO2qE6O3uBGDVCCCAQDcFCNC7CcjjCDhMgADdhIYSoJuAzBQIIGApAQJ0S7WDYhBAAAEEEEAAgZgFdtf7tLee7+nGDMaN3RLIzcrU4J4F6leY161xeBgBBD4SONrcosraJrWFCNF5JxBAAIF4BQjQ4xXjfgScLUCAbkJ/CdBNQGYKBBCwlAABuqXaQTEIIIAAAggggEBMAnuONetDjm2PyYqbui/QpyBP5SUeFeRkdX8wRkAAgX8J1PpatL3Wq5a2ECoIIIAAAnEIEKDHgcWtCLhAgADdhCYToJuAzBQIIGApAQJ0S7WDYhBAAAEEEEAAgagChOdRibghSQJZGRnhXecDivKTNCLDIIDAJwXqA62qrPHKH2wDBwEEEEAgRgEC9BihuA0BlwgQoJvQaAJ0E5CZAgEELCVAgG6pdlAMAggggAACCCDQpUBVvU9VHNvOW2KCQC9Pbvhb5z1y2XVuAjdTuFygqSUYDtG9rUGXS7B8BBBAIDYBAvTYnLgLAbcIEKCb0GkCdBOQmQIBBCwlQIBuqXZQDAIIIIAAAggg0KkA4TkvhxkCGRkZKi/2aFCJx4zpmAMBBP4p4Gtt07ZarxoDrZgggAACCEQRIEDnFUEAgeMF0hKgBwIBbdy4UX6/v0M38vPz9alPfUp5eXmddqqr563Y3ljWZMW6qQkBBBBIVIAAPVE5nkMAAQQQQAABBMwT2FHr1cGmjv9ebl4FzOQGgZK8nPCR7SV52W5YLmtEwHICgbaQKmuadMxPiG655lAQAghYSoAA3VLtoBgE0i6QlgA97aumAAQQQACBlAoQoKeUl8ERQAABBBBAAIFuC7x/qF7G8b5cCKRSYFBJQXjneUZGKmdhbAQQiCYQDLWHQ/QaX0u0W/l1BBBAwLUCBOiubT0LRyCiAAE6LwYCCCCAQNIFCNCTTsqACCCAAAIIIIBAUgSMnYjr99clZSwGQaAzgR452Rrc0yPjm+dcCCBgDYF2SdtqmlTtDVijIKpAAAEELCZAgG6xhlAOAmkWIEBPcwOYHgEEEHCiAAG6E7vKmhBAAAEEEEDA7gLGzsMt1Y12Xwb1W1xgQFF++Mj2LLadW7xTlOdWge21Xh3i8x1ubT/rRgCBLgQI0Hk9EEDgeAECdN4HBBBAAIGkCxCgJ52UARFAAAEEEEAAgW4J7DnWrA8bfN0ag4cR6EqgICdL5SUe9SnIAwoBBCwusLPOqwONfotXSXkIIICAuQIE6OZ6MxsCVhcgQLd6h6gPAQQQsKEAAboNm0bJCCCAAAIIIOBYgc1HGlTnb3Xs+lhY+gX6FeaFd53nZmWmvxgqQACBmAR2H2vWXn6wKiYrbkIAAXcIEKC7o8+sEoFYBQjQY5XiPgQQQACBmAUI0GOm4kYEEEAAAQQQQCBlAqF26e39tQoa/4ELgRQIGIG5EZwbAToXAgjYT8A4mcQ4oYQLAQQQQEAiQOctQACB4wUI0HkfEEAAAQSSLkCAnnRSBkQAAQQQQAABBOISaAgE9bfD9XE9w80IxCPQuyBXg0sKZBzdzoUAAvYV2Nfo1wd1XvsugMoRQACBJAkQoCcJkmEQcIgAAbpDGskyEEAAASsJEKBbqRvUggACCCCAAAJuE9jf6NcuwhC3td3U9Z5eWqgBRfmmzslkCCCQOoGDTQHtqG1K3QSMjAACCNhAgADdBk2iRARMFHBdgB4KhVRXV6cPPvhAO3bs0N69e9XS0qL3339fzc0fHVk0aNAgzZs3T6WlpRFbEQgEtHv3bp1xxhnKzs42sV1MhQACCNhDgADdHn2iSgQQQAABBBBwnsC2miYd8QactzBWZAmBzIwMDevdQ709uZaohyIQQCB5Aoe9AVXWEKInT5SREEDAbgIE6HbrGPUikFoBVwToDQ0N+stf/qIXXnhBf/rTn1RVVdWl6ujRo7Vy5UqVlZVFvG/nzp0aP368jh49qttvv1233nprp/emtn2MjgACCFhTgADdmn2hKgQQQAABBBBwtsB7B4+pubXN2YtkdWkTyMrM0LBePVRWQHietiYwMQIpFjjqa9G2o00KtbeneCaGRwABBKwnQIBuvZ5QEQLpFHBsgN7e3h7eJb5o0SKtWLFCtbW1MTtHC9A3bNigr371qzp48GB4zF69eun+++/Xt771LRUWFsY8DzcigAACThUgQHdqZ1kXAggggAACCFhRwBds07sHjlmxNGpyiEB2ZqaGlRWqFzvPHdJRloFA5wJ1/lYZp5m0toVgQgABBFwlQIDuqnazWASiCjgyQDeOZTeOYP/FL36hxsbGqAifvCFagP673/1Oo0aN6jDuFVdcoccee0zDhg2Le04eQAABBJwkQIDupG6yFgQQQAABBBCwssCRZmO3YPz/3mvlNVGbtQRyMjM1vHcP9czPsVZhVIMAAikTqA8Ew8e5+4OcapIyZAZGAAHLCRCgW64lFIRAWgUcFaAb3zd/6aWXwrvBKysrE4aNFqAvX75ct9xyS8TxzzvvPP3kJz/R5z73uYTn50EEEEDA7gIE6HbvIPUjgAACCCCAgB0EPqhr1r5Gnx1KpUabCuRmfRSel+QRntu0hZSNQMICTS1t4Z3oza3BhMfgQQQQQMBOAgToduoWtSKQegHHBOg+n0/z588P7zxPZNf58dTRAvQ5c+bogQce6LQ7Q4cO1dKlS3XRRRelvoPMgAACCFhQgADdgk2hJAQQQAABBBBwlMCmww2qD7Q6ak0sxloC+dlZGta7h4pzs61VGNUggIBpAs2tbeGd6I0thOimoTMRAgikTYAAPW30TIyAJQUcEaB7vV7NnTs3/Fcyrq4CdL/fr2nTpmnx4sVdTjVy5Eg99dRTGj58eDJKYgwEEEDAVgIE6LZqF8UigAACCCCAgI0EjG/Srj9wTKH2dhtVTal2E/BkZ2l47yL1yM2yW+nUiwACSRbwB0OqrG1SvZ8f2koyLcMhgIDFBAjQLdYQykEgzQK2D9CDwWB45/k999yTNMquAvT6+npNnDhRq1evjjrflClTwjviCwsLo97LDQgggICTBAjQndRN1oIAAggggAACVhGo87dq85EGq5RDHQ4VKMjJDh/bXphDeO7QFrMsBOIWaA2FVFnjVa2vJe5neQABBBCwiwABul06RZ0ImCNg6wC9vb1dq1at0uTJk6Me224cqz5hwgR9+ctf1hlnnKHW1tbw/7127doO0l0F6Macu3fv1uzZs2V8C72rq6ioSCtWrNBVV11lTjeZBQEEELCIAAG6RRpBGQgggAACCCDgGIG9DT7tPtbsmPWwEGsK9MjN1rCyHiogPLdmg6gKgTQKGCefGCF6dXMgjVUwNQIIIJA6AQL01NkyMgJ2FLB1gL5jxw7ddNNNWr9+faf2RnBufK987NixysvL+9d9NTU1qqioiDtA/3iAUCikF198UXfddZeqqqo6nf+aa67Rk08+qdLSUju+H9SMAAIIJCRAgJ4QGw8hgAACCCCAAAIRBf73aKOONrPrj9cjtQJGeG7sPDeOb+dCAAEEOhMwQvTDXj9ACCCAgOMECNAd11IWhEC3BGwboAcCAc2YMSN8fHtn17hx47Rw4UINGDCgwy3dDdA/HvCtt97Sbbfdpk2bNnVahxG0jzsF23AAACAASURBVBkzpluN4mEEEEDATgIE6HbqFrUigAACCCCAgFUF2trb9d7BYwoEQ1YtkbocIlCcZ+w8L1J+dqZDVsQyEEAglQI767w60EiInkpjxkYAAfMFCNDNN2dGBKwsYNsA/b333tO1117b6e5v49j0JUuWqG/fvhH9kxWgG4P/8Y9/DB8Hf/DgwYhz3XHHHeFvoR+/A97KLwW1IYAAAt0VIEDvriDPI4AAAggggIDbBbytbdpw8JjbGVi/CQIleTnhnee5WYTnJnAzBQKOEfjgWLP2Nfgcsx4WggACCBCg8w4ggMDxArYM0Nva2sLfIJ8zZ07Ebo4cOVJPPfWUhg8f3mm3kxmgB4NBzZo1S3Pnzo043+c//3k988wzKi8v5+1DAAEEXCFAgO6KNrNIBBBAAAEEEEiRwCFvQNtrmlI0OsMi8H8CPfON8LxIOZkZsCCAAAJxC1TV+1RV3xz3czyAAAIIWFGAAN2KXaEmBNInYMsA3djpffPNN+v3v/99RLmlS5dq4sSJysjo/F8AkxmgG0Vs2bJFxpHxW7dujVjT66+/rosuuih9nWZmBBBAwEQBAnQTsZkKAQQQQAABBBwlsKPWq4NNHIvrqKZadDG9PLnhnedZXfzZiUVLpywEELCQwL5Gvz6o81qoIkpBAAEEEhMgQE/MjacQcKqALQP0N954Q1/+8pfV2NjYoS+XXXaZli9frv79+3fZs2QH6MY32adPn65FixZFnPenP/2pJk2a5NT3iHUhgAACJwgQoPNCIIAAAggggAAC8Qu8f6heTS3B+B/kCQTiFCgryNXwsiKx8TxOOG5HAIGIAgeaAtpZy8kpvB4IIGBvAQJ0e/eP6hFItoAtA3Tj2+aTJ0+OaGEc6z5jxowud58bDyY7QDfGXLlyZfhb6JGue++9N3zkfFZWVrJ7yHgIIICA5QQI0C3XEgpCAAEEEEAAAQsL+IJtevcA3zu3cIscVVqfgjwNLStUJjvPHdVXFoNAugUOewOq5PMj6W4D8yOAQDcECNC7gcejCDhQwHYBektLi+655x4tXLgwYjvWrVunL37xi1FblYoAfcOGDfrqV78q44j5T17G7nOjZo/HE7U2bkAAAQTsLkCAbvcOUj8CCCCAAAIImCVQ42vVluoGs6ZjHpcL9DF2nvcucrkCy0cAgVQJVDe3hEP0UHt7qqZgXAQQQCBlAgToKaNlYARsKWC7AL25uVl33nmnli1b1gH8vPPO03PPPaehQ4dGbUYqAvSdO3dq/PjxMoL0T16XX365VqxYodLS0qi1cQMCCCBgdwECdLt3kPoRQAABBBBAwAyBPfU+fVjfbMZUzIGATirM07CyHkgggAACKRWo9bdq29EmBUOhlM7D4AgggECyBQjQky3KeAjYW8B2AXpXwbfx/fNnnnlGffr0idqVVAToqRgz6kK4AQEEELCgAAG6BZtCSQgggAACCCBgKYF/VDeq1tdiqZooxrkC/Xrk6cxehOfO7TArQ8BaAvWBoLbVNCkQbLNWYVSDAAIIdCFAgM7rgQACxws4KkAfPXp0+DvkZWVlUbucirA7FWNGXQg3IIAAAhYUIEC3YFMoCQEEEEAAAQQsIdDSFtKGg/VqZWeeJfrhhiL698jXkF6Fblgqa0QAAQsJNLYEw8e5N7cSoluoLZSCAAIE6LwDCCAQowAB+tq1HajiCeKPf5gAPca3jtsQQMDxAgTojm8xC0QAAQQQQACBBATqA63adJjvnSdAxyMJCgwoytfppYTnCfLxGAIIdFPACM+NnehNLcFujsTjCCCAQOoF2IGeemNmQMBOArYL0Ovq6nTTTTfplVde6eD8+c9/PnyEe3l5edQepCLsrqys1PXXX69NmzZ1mP/aa68Nf7e9pKQkam3cgAACCNhdgADd7h2kfgQQQAABBBBItsCBRr921nmTPSzjIdCpwCnFHp3WswAhBBBAIK0C/raQKo82yfghMi4EEEDAygIE6FbuDrUhYL6A7QJ0n8+nqVOnasmSJR20hgwZotWrV+vcc8+NKpmKAP3tt9/WqFGj1NjY2GH+SZMmaeHChfJ4PFFr4wYEEEDA7gIE6HbvIPUjgAACCCCAQDIFjCNsD3sDyRySsRDoUmBgSYFOLeHPH3hNEEDAGgKtofbwTvQ6X4s1CqIKBBBAIIIAATqvBQIIHC9guwC9ra1NM2fO1COPPBKxky+//LKuvPLKqF1ORYBuhPqTJ0+OOPesWbNk/JWRkRG1Nm5AAAEE7C5AgG73DlI/AggggAACCCRDoC3Uro2H6/n+azIwGSNmgUHFHg1m53nMXtyIAALmCBj/P7Gy1qujzfxAmTnizIIAAvEKEKDHK8b9CDhbwHYButGO5cuX65ZbbonYmXvvvVdz5sxRVlZWl51LdoBu7Dr/9re/rRUrVkSc9xe/+IVuvvlmZ79NrA4BBBD4pwABOq8CAggggAACCLhdwPje6/uH6t3OwPpNFigvKVA5O89NVmc6BBCIVaBd0nZOZYmVi/sQQMBkAQJ0k8GZDgGLC9gyQO/qqPSRI0dq1apVOvXUU7ukT3aA/oc//EHXXHNNxOPb+/fvr1//+tcaMWKExV8HykMAAQSSI0CAnhxHRkEAAQQQQAABewpUN7do69GOn/ay52qo2i4Cp/Ys0MBijm23S7+oEwE3C+yo9epgk9/NBKwdAQQsKECAbsGmUBICaRSwZYB+9OhR3XTTTXrttdci0s2dO1fTp0/vchd6MgP0uro6Gd84f+GFFyLW86UvfSm8M713795pbDVTI4AAAuYJEKCbZ81MCCCAAAIIIGAtgQ+ONWtfg89aRVGN4wVOKy3UKUX5jl8nC0QAAecI8P8vndNLVoKAUwQI0J3SSdaBQHIEbBmgt7e3a+HChZo2bVpEhfLychlHpl988cWdKiUrQA8Gg5o/f77uueeeTucyvtlufP882rHyyWkpoyCAAALpFyBAT38PqAABBBBAAAEEzBUwjqX9+5EG1ftbzZ2Y2VwvcHppoQYQnrv+PQAAATsK7Kn36cP6ZjuWTs0IIOBAAQJ0BzaVJSHQDQFbBujGerds2aJx48Zp69atEZdvHOX+1FNPafjw4RF/PRkBeigU0jPPPKMpU6ZEPLrdmNg4vv1Xv/qVLrjggm60iUcRQAABewkQoNurX1SLAAIIIIAAAt0TaG5t08ZD9WprN2J0LgTMExjSq4f698gzb0JmQgABBJIssLfBr93HvEkeleEQQACB+AUI0OM34wkEnCxg2wDd2Plt7Oo2jmvv7Bo1apQef/xxDRs2rMMt3Q3QA4GAli5dqhkzZnQanhuT3nHHHZo3b57y8vgXWif/RmJtCCBwogABOm8EAggggAACCLhFoM7fqs1HGtyyXNZpIYEhvQrVvwfHtluoJZSCAAIJChxo9GtnHSF6gnw8hgACSRIgQE8SJMMg4BAB2wbohv+OHTvC30Jfv359p+0YOnSoHnjgAY0dO/aEEDvRAN04Pn7jxo3h8P43v/lNl6+BcZT86tWrZQRJXAgggICbBAjQ3dRt1ooAAggggIB7BfY1+PUBu+bc+wKkceVDy3qobyE/qJ/GFjA1AggkWeCQN6DtNU1JHpXhEEAAgdgFCNBjt+JOBNwgYOsA3QizV61apcmTJ3e5C9xo5Gc+8xlNnDhRV1xxhfr166e6ujpVVFRo7dq1Hfo8evRorVy5UmVlZf/6Na/XqzfeeEPLli3TCy+8ENO78cMf/jC8Az0jIyOm+7kJAQQQcIoAAbpTOsk6EEAAAQQQQKAzga1Hm1TdHAAIAdMFhpX10EmE56a7MyECCKReoLq5RdtqmmT8mS8XAgggYLYAAbrZ4syHgLUFbB2gG7TGUe7z58/XPffcE7N0UVGRzj77bG3fvl21tbUdnjO+n24czX7kyBHt3r1bf/3rX/X666/HPL5xo/FddOPo9sLCwrie42YEEEDACQIE6E7oImtAAAEEEEAAgUgCgbaQNh1ukD/YBhACpgsM712kPgW5ps/LhAgggIBZAjW+VlXWNCkYCpk1JfMggAACYQECdF4EBBA4XsD2AbqxGGN3uBF4G987t8J11VVXacmSJerbt68VyqEGBBBAwHQBAnTTyZkQAQQQQAABBEwQOOZv1d/53rkJ0kwRSeDsPkUq8xCe83YggIDzBY4Fgtp2tEktbfywmvO7zQoRsI4AAbp1ekElCFhBwBEBugFphOhz584N/5XOa9y4cVq4cKEGDBiQzjKYGwEEEEirAAF6WvmZHAEEEEAAAQRSIHDYGwjviONCIB0C/++kYvXKz0nH1MyJAAIIpEWgsSUYPs7d10qInpYGMCkCLhQgQHdh01kyAl0IOCZAN9ZoHOdufLv8e9/7XsSj2VP9Jnz/+9/Xvffeq169eqV6KsZHAAEELC1AgG7p9lAcAggggAACCMQpsLPOqwON/jif4nYEkiNw7knF6kl4nhxMRkEAAVsJeFvbtKvOK+MEGC4EEEAg1QIE6KkWZnwE7CXgqAD9Y/o9e/Zo1qxZWr58uSndGDp0qB566CGNGTNGmZmZpszJJAgggICVBQjQrdwdakMAAQQQQACBWAWCoXZtrm5QYyAY6yPch0BSBQjPk8rJYAggYFOB/Y1+7W3wqaWN76LbtIWUjYAtBAjQbdEmikTANAFHBuiGXigU0ptvvqkFCxbol7/8ZUpAjeD89ttv16233qrCwsKUzMGgCCCAgB0FCNDt2DVqRgABBBBAAIHjBYyjYzceapDUDgwCpgtkZmTo3JOKVJzHse2m4zMhAghYUsAfDIVD9INNnAhjyQZRFAIOECBAd0ATWQICSRRwbID+sVF7e7uqqqr0/PPP66WXXtL69eu7xWccz3755ZdrwoQJ+sIXviCPx9Ot8XgYAQQQcKIAAboTu8qaEEAAAQQQcI9AdXOLth5tdM+CWamlBLIzM3TOScUqys22VF0UgwACCFhBoNbfqr31PtUHONbdCv2gBgScJECA7qRushYEui/g+AD9k0T19fXaunWr3n//fW3ZskU7d+5UdXW1Nm7ceMKtRUVFOv/881VcXBz++4gRI8J/HzBggHJzc7svzwgIIICAgwUI0B3cXJaGAAIIIICAwwWq6n2qqm92+CpZnlUFcjIzdc5JRepBeG7VFlEXAghYRGDfP491b+VYd4t0hDIQsL8AAbr9e8gKEEimgOsC9GTiMRYCCCCAQGQBAnTeDAQQQAABBBCwm0CoXeFd5zW+FruVTr0OEcjLMsLzYhXkZDlkRSwDAQQQSK2A75/Huh/iWPfUQjM6Ai4RIEB3SaNZJgIxChCgxwjFbQgggAACsQsQoMduxZ0IIIAAAgggkH6B5tY2/f1Ig1rYxZb+Zri0Ak9Olv5fn2J5sjNdKsCyEUAAgcQFanyt4e+jN3Cse+KIPIkAAiJA5yVAAIHjBQjQeR8QQAABBJIuQICedFIGRAABBBBAAIEUCRjfUv3HkYYUjc6wCEQXKMzJ1tknFSk/i/A8uhZ3IIAAAp0LGCH63ga/gqEQTAgggEDcAgTocZPxAAKOFiBAd3R7WRwCCCCQHgEC9PS4MysCCCCAAAIIxCewv9GvXXXe+B7ibgSSKGB86/zs3kXKY+d5ElUZCgEE3CxgnCpjBOmHvQE3M7B2BBBIQIAAPQE0HkHAwQIE6A5uLktDAAEE0iVAgJ4ueeZFAAEEEEAAgVgFttd6xTdTY9XivlQIFOfl6KzePZTLzvNU8DImAgi4XOBoc0s4SG9sCbpcguUjgECsAgTosUpxHwLuECBAd0efWSUCCCBgqgABuqncTIYAAggggAACcQj4gyFtqW6Ut5U/UI+DjVuTLFCSnxPeeZ6dmZHkkRkOAQQQQOBjgVB7u/Y1+rW33qe29nZgEEAAgS4FCNB5QRBA4HgBAnTeBwQQQACBpAsQoCedlAERQAABBBBAIAkC9YGgNh2uT8JIDIFA4gKl+Tk6q0+RsjIIzxNX5EkEEEAgdoGmlmA4SD/Cse6xo3EnAi4UIEB3YdNZMgJdCBCg83oggAACCCRdgAA96aQMiAACCCCAAALdFDjUFND22qZujsLjCHRPoMyTq7N6F4nsvHuOPI0AAggkImAE6Hsb/fJyrHsifDyDgOMFCNAd32IWiEBcAgTocXFxMwIIIIBALAIE6LEocQ8CCCCAAAIImCWw+1hz+DuoXAikU6B3wUfhORcCCCCAQPoE2kLt+rDBF96R3s6x7ulrBDMjYEEBAnQLNoWSEEijAAF6GvGZGgEEEHCqAAG6UzvLuhBAAAEEELCXQGuoXVuPNuqYv9VehVOt4wROKsjTsN49HLcuFoQAAgjYVaAhEAz/cF2Nr8WuS6BuBBBIsgABepJBGQ4BmwukJUCvqalRRUWF1q5da3O+2MofPXq0Vq5cqbKystge4C4EEEDA5gIE6DZvIOUjgAACCCDgAAHjD8Y3VzfI2GnGhUA6Bfr1yNeZvQrTWQJzI4AAAgh0ImB84sXYjd7cGsQIAQRcLkCA7vIXgOUj8AkBAnQTXgkCdBOQmQIBBCwlQIBuqXZQDAIIIIAAAq4TqG5uCe8850Ig3QL9euTpzF7sPE93H5gfAQQQ6ErAOLHG2I2+j8+98KIg4GoBAnRXt5/FI9BBgADdhJeCAN0EZKZAAAFLCRCgW6odFIMAAggggICrBD6s92lPfbOr1sxirSlwco98ncHOc2s2h6oQQACBCAL1gVbtbfCrlmPdeT8QcKUAAbor286iEehUgADdhJeDAN0EZKZAAAFLCRCgW6odFIMAAggggIArBELt7aqs9araG3DFelmktQUGFOXr9FKObbd2l6gOAQQQiCxwsMkf3pHuD4YgQgABFwkQoLuo2SwVgRgECNBjQOruLQTo3RXk+UQFfD6fDh06pA8++ECVlZU6duyYNm/erNraWoVCIe3YsUNVVVWdDj906FCVl5eHf/3kk0/WsGHD1Lt3b5155pk69dRTVVZWJo/Hk2h5POdgAQJ0BzeXpSGAAAIIIGBBAW9rUP9b3SRfsM2C1VmvpKzmZu397Rr99/e+I+Og+16nna6KJ5bp5LPOsV6xNqzolGKPTutZYMPKKRkBBBBA4GOBlrZQOETf3+gHBQEEXCJAgO6SRrNMBGIUIECPEao7txGgd0ePZ+MR8Hq9evfdd7Vu3Tq99tpr2rhxYzyPJ3Tvpz71KX3uc5+T8Z5fcMEF6tu3rzIyMhIai4ecI0CA7pxeshIEEEAAAQSsLlDja9WW6garl5n2+jxVe9Tn5dXqu/pZGf850tXw6ZGqvvxKVV85Ri29+6S9ZjsWMKjEo8ElhOd27B01I4AAApEEjvmNY919qvO3AoQAAg4XIEB3eINZHgJxChCgxwmWyO0E6Imo8UysAg0NDXr11Vf13HPP6Q9/+IMaG409JOm7Ro4cqTFjxui6664L714nTE9fL9I5MwF6OvWZGwEEEEAAAfcIGLvCdtV53bPgBFZqhOUDf7xQ/Z5fGdfTh66r0J677ydIj0OtvKRA5SWc0BUHGbcigAACthE40PjRse6BNo51t03TKBSBOAUI0OME43YEHC6QlgC9rq5O06dP14cffpgy3tbWVm3atCl8VPUnr169eum8885TTk5OyuY/fuBBgwZp3rx5Ki0tNWU+JnG+QHt7u3bv3q1FixZpxYoVEd9zKyjccMMN+v73v6/zzz9fmZmZViiJGkwSIEA3CZppEEAAAQQQcLHArrpm7W/0uVgg+tJ7v7pGZ9329eg3dnKHr3ywKhc8IWNnOlfXAsauc2P3ORcCCCCAgHMFjPDcCNGNMJ0LAQScJ0CA7ryesiIEuiOQlgC9OwXH+mxNTY0qKiq0du3aDo+wIzxWRe6zosCePXv04IMPavXq1WnfbR6rz80336zZs2dr8ODBsT7CfTYXIEC3eQMpHwEEEEAAAQsL+INt2lbjVUOAo1S7alP544+pfMF/JaWTu2Y9rP1fn5SUsZw4yKk9CzSwmPDcib1lTQgggEAkAeM4dyNIN45350IAAecIEKA7p5esBIFkCBCgJ0ORMRAwQSAQCGjZsmV64IEHLLvjvCsG4+SHBQsWhH+wJTs72wQxpkinAAF6OvWZGwEEEEAAAecKGH9Qvbm6UcaJTFydCxjHtZ95151RiV6WZHzp/PNR75Q2L39edRdfEsOd7rrl9NJCDSjKd9eiWS0CCCCAQFjA+JSMEaS3cKw7bwQCjhAgQHdEG1kEAkkTIEBPGiUDIZA6AeO75jNmzNCPfvSj1E1i0sj33XefjL8KCwtNmpFp0iFAgJ4OdeZEAAEEEEDA2QIHmwLaUdvk7EUmYXWFW7doxJcujjiSf2C5Do8bryNXj9M71Yf1nbGXh+87Y/jZ+uH379X/27K5013rxnHu/1ixWsbfuT4SOKO0UCcTnvM6IIAAAq4W8Ac/Otb9YBPHurv6RWDxjhAgQHdEG1kEAkkTIEBPGiUDIZAaAa/Xq+nTp2vx4sUJT1BeXq4hQ4bolFNO0bBhw8Lj9O7dW6effnrUMXft2qWjR4+G79u2bZv27dunHTt2qKqqKuqznd0wZcoUzZs3jxA9YUHrP0iAbv0eUSECCCCAAAJ2EvjgWLP2NfC982g9y2pu1r996SJ5qvZ0uPXQdTdqz90z1dLb2HMubX5v/QkB+qzFT2rQaWeEnz3toZkqW/fbDmPUjP6KtixdHq0MV/z6kF491L9HnivWyiIRQAABBKIL1Ppa9WGDj0/MRKfiDgQsK0CAbtnWUBgCaREgQE8LO5MiEJtAMBjU/Pnzdc8998T2gKShQ4fq0ksv1WWXXabzzz9f/fr1k8eT/O/xtbS06MiRI/rHP/6hP//5z3rppZdUWVkZc52PPvqopk2bxnHuMYvZ60YCdHv1i2oRQAABBBCwqoBxJOqOOq9qmlusWqKl6ur96hqdddvXO9S0UNL34qjUOCtqpaSrIjzztxdfUcOnR8YxmvNuHVrWQ30LCc+d11lWhAACCHRfYF+DPxykB0Oh7g/GCAggYKoAAbqp3EyGgOUFCNAt3yIKdLPAH//4R02YMEEHDx7sksH4vvhNN92kb3zjGxo+fHhaQulQKKQ9e/Zo6dKl+tnPfhb1O+39+/fX008/rUsu4TuKTnzHCdCd2FXWhAACCCCAgLkCjS1Bbalu5LuicbCfP+YrKt7wzglPvClplCRvHOMYt/aV9JakUz/x3P6Jt2nXzDlxjuac24f1LtJJBbnOWRArQQABBBBIukBzsE176/067OVY96TjMiACKRQgQE8hLkMjYEMBAnQbNo2S3SFQV1enSZMm6YUXXuhywTfccIPmzp2rwYOt8y1CI0ifNWuWli/v+njHcePGacmSJSotLXVHU120SgJ0FzWbpSKAAAIIIJACgSPegLbV8L3zeGg7+/b5lyStjWeg4+419rI/GeHZtzds/ddR8AkObcvHhpf1UB92ntuydxSNAAIIpEPgqK8l/H30xkAwHdMzJwIIxClAgB4nGLcj4HABAnSHN5jl2Vfg5ZdfDu8qb2xsjLiIoqIi3X///brzzjuVl2e94wMDgYAef/xxPfTQQ52uwVjYiy++qDFjxti3UVQeUYAAnRcDAQQQQAABBBIVqKpvVlU93zuP16/f8yt15l13nvCYsfv8wngHOu5+4yj3SD/G4MZj3M/qXaTe7DzvxtvEowgggIA7BULt7drX6A8H6W2hdncisGoEbCJAgG6TRlEmAiYJEKCbBM00CMQjYITP06dP16JFizp9zA7fEI/lG+633nqrfvzjH6uw0PjjOS6nCBCgO6WTrAMBBBBAAAHzBNra27WzrlmHmzjuNBH1AU/+VKc/eP8Jj1Z9725V3XlXxOE2v7de3xl7efjXzhh+tmYtflKDTjujw71n3nWH+j3/zAn/fPtjj+vQdRWJlGnLZ87uU6QyD8e227J5FI0AAghYRKCpJRgO0o1TdrgQQMCaAgTo1uwLVSGQLgEC9HTJMy8CXQhUVlbq+uuv16ZNmyLeNWXKFM2bN88WobPX69XUqVPD30WPdBnfbDeOqT/77LN5JxwkQIDuoGayFAQQQAABBEwQMP5QeXutV8bfuRITiDfojjVAL3/8MZUv+K8Titr1wEPa/43JiRVqs6fOOalYpfk5NquachFAAAEErCpgBOhGkM7/5rFqh6jLzQIE6G7uPmtHoKMAATpvBQIWFFizZo2uuuqqiJUZgfOzzz6rc88914KVRy7p73//u8aPH6+tW7dGvMFYj/EDA1zOESBAd04vWQkCCCCAAAKpFqjxtWhLdeTPFqV6bieNHylA/9+f/FxHv3JlxGXGGqBHOhr+0HU3avtjnZ+W5RTXc08qVk/Cc6e0k3UggAAClhEwjnL/+Fh344h3LgQQsIYAAbo1+kAVCFhFgADdKp2gDgSOE3jkkUd03333RTS59957NWfOHGVlZdnGzDjKfcaMGeFd85GuBx98UDNnzrTNeig0ugABenQj7kAAAQQQQAABaV+DTx8ca4YiCQKRAvSudorHGqDHO24SlmKJIc7vW6LivGxL1EIRCCCAAALOFGg0jnVv8Ku6mWPdndlhVmU3AQJ0u3WMehFIrQABemp9GR2BuAV8Pl/4yPMlS5ZEfHbdunX64he/GPe46X7gd7/7nUaNGhWxjEmTJmnhwoXyeDzpLpP5kyRAgJ4kSIZBAAEEEEDAwQI767w60Mj3zpPV4tPnzNSAZT85YbiudorHGqBf8O8jlL+36oRxnf4N9E/1K1FRLuF5st5NxkEAAQQQ6Frg8D+PdffyKRteFQTSKkCAnlZ+JkfAcgIE6JZrCQW5XaC+vl4TJ07U6tWrO1Ccd955eu655zR06FDbMXX1Xfdrr71Wy5YtU0lJie3WRcGRBQjQeTMQQAABBBBAoDMBX7BNO2ubVedvASmJAr1fXaOzbvt6hxHf2Pqh2goKOvzzWAL03KPV+uyIWl/51gAAIABJREFU4R2e/duLr6jh0yOTWL11hiI8t04vqAQBBBBwk0Aw1K69Db7w0e7tHOvuptazVgsJEKBbqBmUgoAFBAjQLdAESkDgeIGamhpVVFRo7dq1HWBGjx6tlStXqqyszHZoTl2X7RphUsEE6CZBMw0CCCCAAAI2E6jzt2rr0SYFQyGbVW79cj1Ve/SZiz7dodDOjnGPJUCPdHy7MUFnobz1lbqucES/EhWy89zubaR+BBBAwNYCDYFgOEiv8fGDhrZuJMXbUoAA3ZZto2gEUiZAgJ4yWgZGIDEBpwbNTl1XYl12/lME6M7vMStEAAEEEEAgXoGDTX7tqPXG+xj3xyFw/pivqHjDOx2e2PDa6/IOP/uEfx4tQO9sR/v+ibdp18w5cVRl/VszMjJkhOcFOVnWL5YKEUAAAQRcIXCoKRAO0o2Te7gQQMAcAQJ0c5yZBQG7CBCg26VT1Okaga6C5ssuu0zPPPOM+vTpYzuP6upq3Xjjjfr973/foXY776y3XSNMKpgA3SRopkEAAQQQQMAmAruPNYf/EJgrtQKlr/9R59x8XYdJjOPWKxc8IV/54JgKKNy6RWdNukXGrvZPXpHC+JgGtehNWUZ43r+n8rMzLVohZSGAAAIIuFWgtS2kvQ1+7Wvkf0O59R1g3eYKEKCb681sCFhdgADd6h2iPtcJNDY26tvf/rZWrFjRYe3nnHOOnn/+eQ0bNsx2Ltu2bdN1112nzZs3d6j9pptu0hNPPKGioiLbrYuCIwsQoPNmIIAAAggggIAh0NIW0s46r442cwypWW9EZ7vQjfm3P7ZIh667sdNSspqb1e/ZFTp99oyI9zht93l2ZqZG9C9RXhbhuVnvJ/MggAACCMQvUB9o1d56n2r9rfE/zBMIIBCzAAF6zFTciIArBAjQXdFmFmknAb/fr2nTpmnx4sURy163bp2++MUv2mlJ4VpfeukljR07NmLdU6ZM0fz585Wfn2+7dVFwZAECdN4MBBBAAAEEEDC+4bm9tknNrRw9aubbYOwaP6dirPL3VkWc1tiNfuj6CgX69pN/8Gnhe/L3fKCCXTvU55U1Kn5vfcTn/APLtWHdX9RWUGDmclI2V25Wpv6tf0/lZmakbA4GRgABBBBAIJkCxudwPmzwKRAMJXNYxkIAgX8KEKDzKiCAwPECBOi8DwhYUOCRRx7RfffdF7GyO+64Q/PmzVNeXp4FK49cktfr1Xe+8x3993//d8Qb5s6dq3vvvdc266HQ6AIE6NGNuAMBBBBAAAEnCxz2BlRZ0+TkJVp6bUYIfv7Yy5NWoxGeb175YsxHwCdt4hQNlJedqX/rW6Icdp6nSJhhEUAAAQRSJWCc7mOE6Aca/amagnERcK0AAbprW8/CEYgoQIDOi4GABQV+97vfadSoURErGz58uJ599lmde+65Fqw8ckl//OMfNWHCBB08eDDiDS+//LKuvPJK26yHQqMLEKBHN+IOBBBAAAEEnCqwp75ZH9bzrc7/z969QGdV3/n+/+b6JHlyIQkQxGKggggWwWrF1qm4tNVaO9p6OzJYnVYroG3VerSOVdGqrZdRq9ZbK8ciUqzFenSqFY/Tjp2/UynFeke8R0ASAgnJk+d++6/fRi2Y2/Mk+/b77fdey2XPsPfv9/2+vnutI/lk7+31fNX30Kf96KJBn0QvtD4Vnr/6y/slOmO/Qi/x9XnV5WVywIQGKefJc1/PieIQQAABBIYW6E6kZWNvXHbwWnduFQRsEyBAt42ShRAwQoAA3Ygx0oRpAu+++67Mnz9f1qwZ+PWJ3/nOd+SWW26RcDjs+9Y7Ojpk4cKFokLygY65c+fKypUrZcqUKb7vhQILFyBAL9yKMxFAAAEEEDBFIJPLy9vdUVFPn3P4Q2C417kPV+X2o46Rdy672pgnz2sqyuSzExqktITXtg83e/4cAQQQQEAPgc2RhBWkqyfTORBAYHQCBOij8+NqBEwTIEA3baL0Y4RAMpmUiy++WG677bZB+7nuuuusb6WXl5f7tmf16nbVx2Dfc1eF6/hKet+C+6gwAnQfDYNSEEAAAQQQcEEgms7Km119or57zuEvgbJYTMb9/hHZ67abC34aXT11/s6lS2TbV815S1RtZbkc0NIgZOf+uj+pBgEEEEBg9AKJTM4K0dU30jkQQGDkAgToI7fjSgRMFCBAN3Gq9GSEwH/+53/KN77xDYlEIoP2c+WVV1oBdXV1te967urqkksuuUR++ctfDlpbXV2dPPLII3LkkUf6rn4KGp0AAfro/LgaAQQQQAABnQS2xVLy+vY+yeXzOpUduFpVkF6/9jlp+vOfpHn1E/3CdBWad5x8qnQfephEZ86SbE2NMUb1oQqZ01JvTD80ggACCCCAwEACXeq17j1x6UmmAUIAgREIEKCPAI1LEDBYgADd4OHSmt4C8XhcLrjgArnnnnuGbORrX/ua/PCHP5QvfOELUlpa6nnTuVxO1DfPL730Ulm7du2Q9Zx++uly++23S309P8zyfHA2F0CAbjMoyyGAAAIIIOBTAfW007s7Yj6tjrIQEBlTVSH7j+fvG9wLCCCAAALBEdj04Wvd07zWPThDp1NbBAjQbWFkEQSMESBAN2aUNGKiwPr1661vob/44ovDtvfFL35RTjvtNDnuuOOkpaVFSlx+N2F3d7esXr1afvWrX1n/Hu5obW2VVatWiQpaOcwTIEA3b6Z0hAACCCCAwK4C6lnzt7qjsiXCq0K5M/wr0FRdKZ8ZV+ffAqkMAQQQQAABhwTiH77WvZ3XujskzLImChCgmzhVekJg5AIE6CO340oEHBfI5/OycuVKWbRo0ZCvcv9kIdOnT7dei/7Zz35W9t9/f5k8ebI0NDRIZWXlqGtWT5j39PRIe3u7vP766/KXv/xFnn76afn73/9e1Nq/+MUv5KyzznI96C+qSE4esQAB+ojpuBABBBBAAAHfC8TSWXm7OyrdCV4P6vthBbjA5upK2Y/wPMB3AK0jgAACCCiB7fG09X30Xl7rzg2BwLACBOjDEnECAoESIEAP1LhpVkeBTCYjy5Yts17nPtT30AvpTX1zfM6cOR9/M3327NnS3Nw86KVqvxdeeEHS6bSo4PzNN9+Utra2QrYa8hw/f7t91M2xgCVAgM6NgAACCCCAgJkCKjR/oysqyUzWzAbpygiBcTUhmTG21oheaAIBBBBAAAE7BFSIvrE3IZlczo7lWAMBIwUI0I0cK00hMGIBAvQR03EhAu4JqPD6wQcflO9973vS1dXl3sYO7ER47gCqD5ckQPfhUCgJAQQQQACBUQp8EElYr23nQMDPAuPDIdm3mfDczzOiNgQQQAABbwTUW4RUkN4RTXpTALsi4HMBAnSfD4jyEHBZgADdZXC2Q2CkAup17uvWrZPzzz9fnn322ZEu49l16rXy11xzjZxwwglSWlrqWR1s7I4AAbo7zuyCAAIIIICAWwLv7IjJpt64W9uxDwIjEpgQDsk+hOcjsuMiBBBAAIHgCGyLpawgPZLKBKdpOkWgAAEC9AKQOAWBAAl4EqAnk0nre8mJRMIxavXq6WuvvVbWrFnTb4+5c+fKj370I1Gvs3bjqKqqkgMOOEBCoZAb27GH4QLRaFTU98NvvfVWW16n7jRXU1OT9fr5hQsXyrhx45zejvV9IkCA7pNBUAYCCCCAAAKjFEhmctZT59vjqVGuxOUIOCuwR22VTGsKO7sJqyOAAAIIIGCIQC6fl02RhGzsiUs2nzekK9pAYHQCBOij8+NqBEwT8CRA3759uyxYsEBWr15tmueA/Rx99NGyYsWKIb81HQgImrRVoLe317qv7rrrLnn55ZdtXduOxWbNmiVnn322zJ8/n3vfDlDN1iBA12xglIsAAggggMAAAj3JjLzV1SfRNN875wbxt8CedVWydyPhub+nRHUIIIAAAn4U6EtlrCB9K6919+N4qMllAQJ0l8HZDgGfCxCguzAgAnQXkAO8RSaTsd7osHLlSvnd737n6VPp6jXtJ598shx33HHWWxfKy8sDPJlgt06AHuz50z0CCCCAgP4C7dGkvLG9T/9G6MB4gUkN1TKlocb4PmkQAQQQQAABJwVUgL4xkpAor3V3kpm1fS5AgO7zAVEeAi4LEKC7AE6A7gIyW1gCuVxONm7cKM8//7w8/fTT1r+fe+45R3TUJxAOPvhg+ad/+ic55JBDZM6cOdLS0iIlJSWO7MeiegkQoOs1L6pFAAEEEEBgV4G2nri09cRAQcD3Aq0NNdLaUO37OikQAQQQQAABHQSyuby83xu3nkjP81p3HUZGjTYLEKDbDMpyCGguQIDuwgAJ0F1AZotBBVSo3tPTI+3t7dLR0SHd3d3yxhtvWOenUikrZI/F+v+AVH27XL2GvayszPpnxowZEg6HpbW1VdSf1dfXE5Zz3w0qQIDOzYEAAggggIB+Aplc3vreOa/w1G92Qax4ypgamVRPeB7E2dMzAggggICzAr3JjGzsjcv2eMrZjVgdAZ8JEKD7bCCUg4DHAgToLgyAAN0FZLZAAAFfCRCg+2ocFIMAAggggMCwAn2prLzZ1ScRXts5rBUneC/w6cawfKquyvtCqAABBBBAAAGDBdr7ktbT6LF0xuAuaQ2BfwgQoHM3IIDArgIE6C7cDwToLiCzBQII+EqAAN1X46AYBBBAAAEEhhTojKWsJ8/T2RxSCPheYGpjWCYSnvt+ThSIAAIIIGCGQDqXt55G39QbN6MhukBgCAECdG4PBBAgQHf5HiBAdxmc7RBAwHMBAnTPR0ABCCCAAAIIFCSgvnP53g6+d14QFid5LjCtKSx71PLkueeDoAAEEEAAgcAJ9CTTsrE3IV281j1wsw9SwwToQZo2vSIwvIAnT6D39fXJAw88YH2XOQhHQ0ODnHbaaVJbWxuEdukRAQQQEAJ0bgIEEEAAAQT8LZDL5+Xt7phs6Uv4u1CqQ+BDgenNtdISDuGBAAIIIIAAAh4KqP92VE+kJzK8ucjDMbC1QwIE6A7BsiwCmgp4EqBrakXZCCCAAAIFChCgFwjFaQgggAACCHggEEtnrVe270ikPdidLREoXmDf5loZT3hePBxXIIAAAggg4IBAKpuzQvTNEX4R0wFelvRQgADdQ3y2RsCHAgToPhwKJSGAAAK6CxCg6z5B6kcAAQQQMFWgK562wvNEJmtqi/RlmMDMsXUytqbSsK5oBwEEEEAAAf0F1C9jqiC9m1/K1H+YdGAJEKBzIyCAwK4CBOjcDwgggAACtgsQoNtOyoIIIIAAAgiMWkA9JfR2d3TU67AAAm4JfGZ8vTRVVbi1HfsggAACCCCAwAgEPojsfK17Mstr3UfAxyU+EiBA99EwKAUBHwgQoPtgCJSAgNMC+Xxeent7JZVKyXvvvSfRaFSy2axs2LBBIpHIoNuPHTtW9t57b+vPx4wZI5MmTZJQKCS1tbVOl8z6mgsQoGs+QMpHAAEEEDBOQH3vfHMkblxfNGSuwKzx9dJIeG7ugOkMAQQQQMAoARWeqxBdhekcCOgqQICu6+SoGwFnBAjQnXFlVQQ8E8hkMrJp0yb5n//5H3n22Wfl+eefl+eee87Weurq6mTOnDkya9YsOfTQQ+WAAw6wgvbKSl6taCu0xosRoGs8PEpHAAEEEDBKQL2qXYXn2+Mpo/qiGbMFZrfUS0OIJ8/NnjLdIYAAAgiYKKBe566CdPV6dw4EdBMgQNdtYtSLgLMCBOjO+rI6Aq4IqCfK165dK7/73e/ksccek7a2Nlf23XUTFaofeeSRcvLJJ8sRRxwhLS0tUlJS4nodbOgPAQJ0f8yBKhBAAAEEgi2wI5mRt7r6JJbme+fBvhP06n5OS4PUh8r1KppqEUAAAQQQQGA3AfXpIBWkp3itO3eGRgIE6BoNi1IRcEGAAN0FZLZAwAmBXC4nr732mtx7772yfPly6erqcmKbEa/5ta99Tc4//3yZN2+elJfzA7ARQ2p6IQG6poOjbAQQQAABYwTa+5LyVndUcvm8MT3RiPkCB0xokLpK/u5g/qTpEAEEEEAgCAKJzM7Xum/p47XuQZi3CT0SoJswRXpAwD4BAnT7LFkJAVcEVHCuXs9+8803yyOPPOLKnqPZ5Itf/KJcccUV1lPppaWlo1mKazUSIEDXaFiUigACCCBgnMB7PXF5vydmXF80ZLbAgXuMkXBFmdlN0h0CCCCAAAIBFOiKp+X93rj0JnmtewDHr1XLBOhajYtiEXBcgADdcWI2QMA+gffee0+WLFki999/v32LurTS6aefLtdcc41MmjTJpR3ZxksBAnQv9dkbAQQQQCCoAulsTt7qjklnLBlUAvrWVODAPRokXMGT55qOj7IRQAABBBAoSGBTb8IK0jO5XEHncxICbgsQoLstzn4I+FuAAN3f86E6BCyBfD4vq1evtl6JvmHDBm1VZs+eLXfccYd84Qtf4Pvo2k6xsMIJ0Atz4iwEEEAAAQTsEtgWS1mvyIykMnYtyToIuCLwuT3GSDVPnrtizSYIIIAAAgh4LRDLZGVjT0I6orzW3etZsH9/AQJ07goEENhVgACd+wEBnwuo8Pw3v/mNnHvuubZ+53z69OnS2to6bPdtbW22hvZqT/X6+W984xuE6MPq63sCAbq+s6NyBBBAAAF9BHJ5sX742BFNSm+S4FyfyVHpRwIHTxwjVeW8tp07AgEEEEAAgaAJbIt/+Muf/Dds0Ebv634J0H09HopDwHUBAnTXydkQgeIEnnnmGTnjjDNEBdnFHIcccoio74/PmTNHpk2bJpMnT5bq6mqpra0tZpndzu3r65N4PC7qVfKbNm2SdevWyXPPPSd//etfJRKJFLyuCtGXLVsm8+bNK/gaTtRLgABdr3lRLQIIIICAXgKJTNYKzbfGUhJPZ/UqnmoR+FBg7p6NEiorxQMBBBBAAAEEAiqQy+dlUyRhvUUpq34zlAMBjwUI0D0eANsj4DMBAnSfDYRyENhVQAXVp512mjz77LPDwjQ1Ncn8+fPl1FNPlQMPPNAKy906UqmUvPDCC/LYY4/JAw88UFDYf+ihh1rnqmCfwzwBAnTzZkpHCCCAAALeC6jXs6vgXP3DDxm9nwcVjFzg859qkorSkpEvwJUIIIAAAgggYIxAXypjBelbo0ljeqIRPQUI0PWcG1Uj4JQAAbpTsqyLwCgFMpmMLFmyRH7yk58MuZIKzi+77DI588wzpb6+fpS7jv7y3t5eWbp0qVxzzTXDvnL+0ksvlauuukrKy8tHvzEr+EqAAN1X46AYBBBAAAHNBbbHU1Zorr5zzoGAzgIqMlfheTnhuc5jpHYEEEAAAQQcEVABugrSVaDOgYAXAgToXqizJwL+FSBA9+9sqCzgAi+99JL1NPn69esHlTjqqKPk+uuvt17T7rfj9ddfl/POO0+eeuqpQUtTr3JftWqVqLCVwywBAnSz5kk3CCCAAALuC6iXWH70tHlPIu1+AeyIgM0CpSUl8oVPNQnZuc2wLIcAAggggIBBAuotSx+91l294p0DATcFCNDd1GYvBPwvQIDu/xlRYQAF8vm8XHvttXL55ZcP2v3xxx8vd9xxh+y5556+Fdq8ebOce+658uijjw5ao+pRPWlfVlbm2z4orHgBAvTizbgCAQQQQAABJZDM5qzXV26NpiSa5ukb7gozBCrKSmXuxDGiQnQOBBBAAAEEEEBgOAH16aJNvQnpjPFa9+Gs+HP7BAjQ7bNkJQRMECBAN2GK9GCcwJYtW+T000+Xp59+esDe5s6dK/fdd5/MmDHD972rJ+i/9a1vyZo1awas9fDDD5cVK1bIxIkTfd8LBRYuQIBeuBVnIoAAAgggoASi6ezOJ877kpLO5UBBwBiBShWe79koROfGjJRGEEAAAQQQcE1A/fexeiI9ymvdXTMP8kYE6EGePr0j0F+AAJ27AgEfCjz77LNyzDHHSCQS6VddXV2dLF++XNQT6LocDz74oJx99tkD9qN6UK95//KXv6xLO9RZgAABegFInIIAAggggICIdCfSVmi+ladruB8MFKgqL5ODJ44xsDNaQgABBBBAAAG3BDK5vGzsjVtBunprJwcCTgkQoDsly7oI6ClAgK7n3KjacIF77rlHFi1aNGCX6sn022+/Xerr67VR6O7uloULF8pvf/vbAWu++eab5YILLtCmHwodXoAAfXgjzkAAAQQQCLaAekW7eqKmO5EKNgTdGytQXVEmn9uD8NzYAdMYAggggAACLgv0JjNWkL49zn8/u0wfmO0I0AMzahpFoCABAvSCmDgJAfcEUqmUXHLJJXLLLbcMuOm9994rZ555pnsF2bTT0qVL5ayzzhpwNRWeX3fddVJZWWnTbvov88orr0g0GtW2kX/913+V119/fbf6DzzwQPnb3/6mbU8UjgACCCCAwGgF1KvZ1dPmKjhXr2znQMBUgXBFuRy4R4Op7dEXAggggAACCHgo0N6XtIL0eIb/nvZwDEZuTYBu5FhpCoERCxCgj5iOCxFwRiAWi8l5550nKij/5DFt2jRZtWqV7L///s5s7uCqL730kpx00kny5ptv9ttFBeu33nqr1NTUOFiBPkt//etfl0cffVSfgguslAC9QChOQwABBBAwTkB9s3FrbOcT56ks3zc3bsA0tJtAbWW5fHYC4Tm3BQIIIIAAAgg4J5DO5mRjb0I2ReLObcLKgRMgQA/cyGkYgSEFCNC5QRDwmcD27dtlwYIFsnr16n6VHX744bJixQqZOHGiz6oevpwPPvjA6uu//uu/+p189NFHW301NzcPv5DhZ9x0003yv//3/zayy0996lOyceNGI3ujKQQQQAABBAYS2KG+bx7d+cQ5BwJBEKgPlcucFsLzIMyaHhFAAAEEEPCDQE8yLRt74tKVSPuhHGrQXIAAXfMBUj4CNgsQoNsMynIIjFZgqABd56DZ1L5GO+9PXn/22WfLL3/5S7uX9cV6Y8eOlc7OTl/UQhEIIIAAAgg4KdD54dPmXXyf0Ulm1vaZwJhQhezfUu+zqigHAQQQQAABBIIgsKUvIe/3xiWZ4W1PQZi3Uz0SoDsly7oI6ClAgK7n3KjaYAFTg2ZT+7L7Vrz//vvljDPOsHtZX6w3efJkeffdd31RC0UggAACCCBgt0Aml//4afO+VMbu5VkPAV8LNFZVyKzxhOe+HhLFIYAAAgggYLiA+lSSCtE/iCQM75T2nBIgQHdKlnUR0FOAAF3PuVG1wQLd3d3yzW9+Ux5//PF+XapvSD/44IMydepU7QTeeustOfXUU2XdunX9aj/22GNl+fLl0tjYqF1fThR8+eWXyx133CE9PT1OLO/Kmvl8XtQ/ux58A90VejZBAAEEEHBZIJbOfvx982Qm6/LubIeA9wJja0Iyc2yt94VQAQIIIIAAAgggICLdibQVom/nbVDcD0UKEKAXCcbpCBguQIBu+IBpTz+BeDwuF1xwgdxzzz39iq+rq5OnnnpKDjnkEO0ae/bZZ+WYY46RSCTSr/aFCxfKLbfcItXV1dr1RcEDCxx00EH9flmCAJ27BQEEEEDAJIGeZEa2fvh989wnfmnMpD7pBYGhBMaFQzKjmfCcuwQBBBBAAAEE/CegPqfUHk3JtljSf8VRkS8FCNB9ORaKQsAzAQJ0z+jZGIGBBdRTu1dddZX1z0DHTTfdZAXsJSUl2hBms1mrn6uvvnrAmpcsWSLqH5160gbfo0IJ0D2CZ1sEEEAAAccFtsVS1hPn/CDOcWo28LlASzgk0wnPfT4lykMAAQQQQACBHYm0qG+kd8ZSYCAwpAABOjcIAgjsKkCAzv2AgA8FVqxYIaeddtqAlX3pS18S9Z3sPfbYw4eVD1yS+u71/PnzZc2aNQOesGzZMjn99NO16YdChxcgQB/eiDMQQAABBPQRyOVFOqIJ6xvnvUm+b67P5KjUKYEJtVWyT1PYqeVZFwEEEEAAAQQQsF1A/Xe8CtLVf9NzIDCQAAE69wUCCOwqQIDO/YCADwXUd8L/+Z//WbZs2TJgdT/72c/k+9//vhZPbGcyGevp8p/85CcD9qJ+EeA//uM/RL3em8McAQJ0c2ZJJwgggECQBRKZrPUDNvXEeTzN982DfC/Q+z8EJtZVydRGwnPuCQQQQAABBBDQUyCSzEh7NGmF6RwI7CpAgM79gAACuwoQoHM/IOBDgZ6eHjnrrLNk1apVA1bX2toq6qntefPm+bD6f5SkXke/cuVKWbRo0YDfPldnnnTSSXLvvfdKQ0ODr3uhuOIECNCL8+JsBBBAAAF/CURSGSs4V/9k1ePnHAggYAnsWVctezfWoIEAAggggAACCGgvEE1nZUskYYXpuTz/za/9QG1ogADdBkSWQMAgAQJ0g4ZJK2YJLF261ArRBztmz54td911l3z+85/3ZeMqPH/kkUfkBz/4gbS1tQ1aowrPzzzzTF/2QFEjFyBAH7kdVyKAAAIIeCewPZ6yQnP1nXMOBBDYXWBSfbVMGUN4zn2BAAIIIIAAAmYJxDNZ2dKXtML0LEG6WcMtshsC9CLBOB0BwwUI0A0fMO3pK7B582b55je/KX/6058GbUI9iX7NNdfIySefLKFQyDfNRqNRK9z/8Y9/POiT56rYQw89VB544AGZPHmyb2qnEHsECNDtcWQVBBBAAAHnBdSzJh89bd6TSDu/ITsgoKHAXg3VMrmB8FzD0VEyAggggAACCBQooIL0jmjKCtLTuVyBV3GaSQIE6CZNk14QGL0AAfroDVkBAccEHnzwQTn77LOHDKHV5p/73Ofk/PPPl2OOOUYaGxsdq2e4hVVw/sQTT8iNN94oa9euHe50Wb58uSxYsECLb7kP2wwn7CZAgM4NgQACCCDgd4FkNrczOO9LivphGQcCCAwsoIJzFaBzIIAAAggggAACQRBQf09o71Ovdk9Jkr8nBGHkH/dIgB6ocdMsAsMKEKAPS8QJCHgnEI/s82DVAAAgAElEQVTH5eKLL5af//znBRVRV1cnRx55pHzlK1+Rww47TCZNmiS1tbUFXTuSk1KplKgn5f/yl7/Ik08+KY8//rh0dXUVtNQ555wjN9xwg4TD4YLO5yS9BAjQ9ZoX1SKAAAJBEuhLZ63QXIXnGZ4sCdLo6XUEAns3hmXPuqoRXMklCCCAAAIIIICA3gLqKXT1ancVpicyPJGu9zQLq54AvTAnzkIgKAIE6EGZNH1qK9DR0SHf+9735Le//e2IelCveZ82bZoccMABMn78eJkxY8bHobX6s/r6+kHXVQH+u+++K9ls1vpnw4YNsn37dnn++eet75r//e9/H1FN6tXt6hvv06dPH9H1XOR/AQJ0/8+IChFAAIGgCXQl0lZw3hlLBq11+kVgRAJTm8IysZbwfER4XIQAAggggAACxghkc3nZEt0ZpMfSvLnKmMEO0AgBusnTpTcEihcgQC/ejCsQcF2gs7NTLrzwQuuV57ofhOe6T7Cw+gnQC3PiLAQQQAABZwXU9807oynrafPuRMrZzVgdAYME9mmqlQm1IYM6ohUEEEAAAQQQQGD0ApsjCevvFn2pzOgXYwXfCRCg+24kFISApwIE6J7yszkChQtEIhG57rrr5Pbbbx/2m+iFr+rumfPnz5frr7/eerU8h9kCBOhmz5fuEEAAAb8LpD/6vnk0KVGeEvH7uKjPZwLTm2ulJUx47rOxUA4CCCCAAAII+EhAvdp9S1+CIN1HM7GjFAJ0OxRZAwFzBAjQzZklnQRAIJfLyR//+Ee59NJLZe3atdp0rF7VfsUVV8iJJ54ooRA/jNNmcKMolAB9FHhcigACCCAwYoFoKiNbYzufOE9l+U7hiCG5MLACM8bWybiaysD2T+MIIIAAAggggEAxAuq17u3RlPQm08Vcxrk+FSBA9+lgKAsBjwQI0D2CZ1sERiOgvk3++9//Xm688UZfB+mzZs2yXj1/0kknffzd9dH0zbX6CBCg6zMrKkUAAQRMENihvm8eTVr/cCCAwMgEZo6tk7GE5yPD4yoEEEAAAQQQCLTA1qh6Ij0pPQTpWt8HBOhaj4/iEbBdgADddlIWRMA9gUwmI2vWrJGlS5fKo48+Kl1dXe5tPshOTU1Ncvzxx8uZZ54pc+fOlfLycs9rogD3BQjQ3TdnRwQQQCCIAuoHVeqJ86443zcP4vzp2T6Bz4yrk6Zqnjy3T5SVEEAAAQQQQCCIAttiKevV7t0JnkjXcf4E6DpOjZoRcE6AAN05W1ZGwFWBaDQqL7zwgjz55JPy9NNPy3PPPefK/nV1dXLwwQfLUUcdJUceeaSop84rK/nhmyv4Pt6EAN3Hw6E0BBBAQHOBTC7/8dPmfamM5t1QPgLeC8waXy+NVRXeF0IFCCCAAAIIIICAIQLbYylpjyZlO7/oq9VECdC1GhfFIuC4AAG648RsgIA3Auo17+3t7fLWW2/JK6+8Yv1b/dPb21t0uK5C8jlz5kh1dbXMnj1bJk+eLDNnzpSpU6fKhAkTeMrcmxH7elcCdF+Ph+IQQAABLQVi6awVnKsnzpOZrJY9UDQCfhM4eGKjVJWX+q0s6kEAAQQQQAABBIwQ6EqkpT2SkG0E6VrMkwBdizFRJAKuCRCgu0bNRgj4TyCXy0lPT4+of3/yUK9er6+vl5KSEv8VTkW+FyBA9/2IKBABBBDQRqAnmfn4ifN8Pq9N3RSKgJ8FqsrL5OCJY/xcIrUhgAACCCCAAALGCOxIZqS9LyHqE1Qc/hUgQPfvbKgMAS8ECNC9UGdPBBBAwHABAnTDB0x7CCCAgAsCnbGUFZzzfXMXsNkiUALNNZWy39i6QPVMswgggAACCCCAgB8EelWQHk1aYTqH/wQI0P03EypCwEsBAnQv9dkbAQQQMFSAAN3QwdIWAggg4LBANi/SEd35ZIb64RIHAgjYK7BXQ41Mbqi2d1FWQwABBBBAAAEEEChKoC+VkQ/6ktYvDPOWraLoHD2ZAN1RXhZHQDsBAnTtRkbBCCCAgP8FCND9PyMqRAABBPwkEM9krdBc/QApken/aRk/1UotCOgqMGNsnYyrqdS1fOpGAAEEEEAAAQSME4ils/JBX0La+5KS43NVns+XAN3zEVAAAr4SIED31TgoBgEEEDBDgADdjDnSBQIIIOC0QCT14ffN+5KS5QdGTnOzfoAFDtpjjNRUlAVYgNYRQAABBBBAAAH/CiSyOdncG7de757N5f1bqOGVEaAbPmDaQ6BIAQL0IsE4HQEEEEBgeAEC9OGNOAMBBBAIssD2+M7vm2+LpYLMQO8IOC4QKiuVuXs2Or4PGyCAAAIIIIAAAgiMXiClgvRIwgrS01nezDV60eJWIEAvzouzETBdgADd9AnTHwIIIOCBAAG6B+hsiQACCPhcQL2ScGssJR19SelJpn1eLeUhoL9AU3WlfGZcnf6N0AECCCCAAAIIIBAwgUwubwXpW/oSokJ1DncECNDdcWYXBHQRIEDXZVLUiQACCGgkQICu0bAoFQEEEHBYIJnNWaG5euJcfeucAwEEnBeYVF8tU8bUOL8ROyCAAAIIIIAAAgg4JqB+CXlT784n0hP8Xcox548WJkB3nJgNENBKgABdq3FRLAL9BXK5nGzcuFGef/55eeONN+T111+XDz74QCoqKmTOnDkyZcoUOfDAA2X69OlSXV3tCWF3d7dcfPHF8v777/fbf6+99pIbbrhBGht5taQnw3FoUwJ0h2BZFgEEENBIIJLM7HziPJqUTI6nJjQaHaVqLrBvc62MD4c074LyEUAAAQQQQAABBHYVUEG6eiKdX0p27r4gQHfOlpUR0FGAAF3HqVEzAiKyZcsWWbZsmfzqV7+SDRs2DGtSV1cnRx55pJx99tly+OGHuxqmb9++XRYsWCCrV6/uV+fRRx8tK1askObm5mF74AR9BAjQ9ZkVlSKAAAJ2C3TF01Zo3hlL2r006yGAwDACB05okHBlOU4IIIAAAggggAAChgp8YL3aPSnRdMbQDr1riwDdO3t2RsCPAgTofpwKNSEwhEAkEpE77rhDbrzxRunq6hqRlXoa/bLLLpMTTzzRlSCdAH1EY9L6IgJ0rcdH8QgggEDRAvm8WKH51lhSdiT4vnnRgFyAwCgFKstK5ZA9eaPTKBm5HAEEEEAAAQQQ0Ebgg76E9amsSIog3a6hEaDbJck6CJghQIBuxhzpIiAC6jXt3//+9+XZZ5+1peNDDz1Ufvazn1mveC8pKbFlzYEWIUB3jNa3CxOg+3Y0FIYAAgjYKpBS3zeP7vy+eSzN981txWUxBAoUGFNVIfuPry/wbE5DAAEEEEAAAQQQMEmgvW/nN9J7kwTpo50rAfpoBbkeAbMECNDNmifdGCqQz+flySeflMWLF0tbW5utXapXu6vvk1944YWOPY1OgG7ryLRYjABdizFRJAIIIDBigb5U5sPXtKdEhegcCCDgjcCedVWyd2PYm83ZFQEEEEAAAQQQQMA3Ap2xlKin0nt4I9iIZ0KAPmI6LkTASAECdCPHSlMmCTgZnu/qdPLJJ8stt9wie+65p+18BOi2k/p+QQJ034+IAhFAAIERCajXs3/0xPmIFuAiBBCwTWB6c620hEO2rcdCCCCAAAIIIIAAAvoLbI+rID0p3fGU/s243AEBusvgbIeAzwUI0H0+IMpDQL2ufcGCBbY/eT6QrHql+z333CP77befrfAE6LZyarEYAboWY6JIBBBAoGCBrR++pr2bpxkKNuNEBJwU+OweY6S2oszJLVgbAQQQQAABBBBAQGMB9Xe3zZGEdBGkFzxFAvSCqTgRgUAIEKAHYsw0qatAZ2enLFy4UB555JGCWpg+fboccMABMmvWLCkrK5PXX39dXnzxRfn73/9e0PXqpNmzZ8tdd90ln//85wu+ZrgTCdCHEzLvzwnQzZspHSGAQPAEMrn8x0+bq1e2cyCAgPcCFaWlcsinGqXE+1KoAAEEEEAAAQQQQEADAfUWMfVE+rZYUoNqvS2RAN1bf3ZHwG8CBOh+mwj1IPChgHp1+2233Sbnn3/+kCbqG+YnnXSS/OAHP5CZM2dKaWlpv/O7u7vlD3/4g/zsZz+TtWvXDmvc2toqy5Ytk3nz5g17biEnEKAXomTWOQToZs2TbhBAIFgCsXT24+Cc75sHa/Z062+BMVUVsv/4en8XSXUIIIAAAggggAACvhSIpDKyqTcu6lvpHAMLEKBzZyCAwK4CBOjcDwj4VODdd9+V+fPny5o1awatUD0tftNNN8kRRxwhJSXDP4eSTCbl4Ycflh//+MeyYcOGITu3M0QnQPfpTeZgWQToDuKyNAIIIOCQQE8y83Fwrn6RjwMBBPwjsGddlezdGPZPQVSCAAIIIIAAAgggoKVANJ21gvSOKE+kf3KABOha3tIUjYBjAgTojtGyMAKjE1i6dKmcddZZgy4yd+5cuffee+Uzn/lM0RupV8NfeeWVcueddw55rV0hOgF60SPS/gICdO1HSAMIIBAgAfUEgvrhCd/GC9DQaVUrgX2aamVCbUirmikWAQQQQAABBBBAwN8CcRWkRxKypS/h70JdrI4A3UVstkJAAwECdA2GRInBE4hEInLuuefK8uXLB2zejmA7k8nIihUrrFe/d3V1DYpsxzfRCdCDdw8ToAdv5nSMAAJ6Cajvm2+NJa3gPJLk++Z6TY9qgyRwwIQGqassD1LL9IoAAggggAACCCDgokAyk5WNvQlpjyYlF/A3kRGgu3jjsRUCGggQoGswJEoMnsBLL71kfdf8zTffHLD5G264wQq+y8rKRoWjXs+6evVq6zvrQ73SXT3tft9998mMGTNGtB8B+ojYtL6IAF3r8VE8AggYLBDP/OP75slMzuBOaQ0BvQUqy0rl4IljpLSAzzTp3SnVI4AAAggggAACCPhBIJ3Ly8aeuPVEejagQToBuh/uRGpAwD8CBOj+mQWVIPCxwG9+8xs59dRTBxRRYfbKlStlypQpton95S9/kcWLF8uLL7446JpHHXWU/PznP5dp06YVvS8BetFk2l9AgK79CGkAAQQME+hJpmVrLCVb+5KB/WGIYSOlHYMF6kMVMqel3uAOaQ0BBBBAAAEEEEDArwIqPH+/Jy7tfUlJ54L1S9cE6H69K6kLAW8ECNC9cWdXBIYUuPrqq+WKK64Y8JzLL79clixZMuqnzz+5+Lp166zXxq9Zs2bQ2o4//ni55557pKWlpagJEqAXxWXEyQToRoyRJhBAwACBbfGdobn6NwcCCPhfYI/aKpnWFPZ/oVSIAAIIIIAAAgggYLSAenPp+70qSE9JMps1utePmiNAD8SYaRKBggUI0Aum4kQE3BFIJBJy4YUXyp133jnghk899ZR8+ctfdqSYQkL0c845R9Qr5MPhwn+wR4DuyLh8vSgBuq/HQ3EIIGC4gHpiQIXm6olz9eQ5BwII6CEwtTEsE+uq9CiWKhFAAAEEEEAAAQQCI7ApkpDNkbiY/hkwAvTA3NI0ikBBAgToBTFxEgLuCUQiEetJ8OXLl/fbdNasWfLQQw/Jvvvu61hBhbzO/corr5SLL75YqqurC6qDAL0gJqNOIkA3apw0gwACmggksznp6EtKRzQp6lvnHAggoI/A7JZ6aQhV6FMwlSKAAAIIIIAAAggETuADFaT3JSSeNvPvmwTogbulaRiBIQUI0LlBEPCZwFBh8+GHHy4rVqyQiRMnOlr1M888I2eccYa0tbUNus91111nPSlfXl4+bC0E6MMSGXcCAbpxI6UhBBDwsUAkmbFCc/XEeSZg36jz8VgoDYGCBCrLSuWgPcZIeWlJQedzEgIIIIAAAggggAACXgts6VNPpCckZliQToDu9Z3F/gj4S4AA3V/zoBoExA9hs/rGzZNPPimLFy8eNESvq6uTu+++W+bPny8lJUP/wM8PPXFruStAgO6uN7shgEAwBbriaSs474wlgwlA1whoLlAXKpcDWho074LyEUAAAQQQQAABBIIqoP4+qoL0vlTGCAICdCPGSBMI2CZAgG4bJQshYI+AX8JmFaKvXLlSFi1aJOq18gMdra2tsmzZMpk3b96QzfulJ3smxCqFCBCgF6LEOQgggEDxAvm8fPi0eVJ2JPi+efGCXIGAPwQmhEOyT3OtP4qhCgQQQAABBBBAAAEERiGwLZ6STb0J6U3q/XdUAvRR3ARcioCBAgToBg6VlvQWGCps/tKXviS//vWvZdy4ca40mclk5KabbpJLLrlk0P3mzp0r9913n8yYMWPQcwjQXRmXrzYhQPfVOCgGAQQMEEip75tHd37f3LTX5BkwHlpAoCiBqU1hmVhbVdQ1nIwAAggggAACCCCAgN8F1FvSNvbGpUfTIJ0A3e93GPUh4K4AAbq73uyGwLACsVhMzjvvPLn33nv7nTt79mz5zW9+I9OnTx92HbtOiEajcvHFF8udd9456JLHH3+83HPPPdLS0jLgOQTodk1Dn3UI0PWZFZUigIC/BdSr8D76vnk6m/N3sVSHAALDCsxuaZCGUPmw53ECAggggAACCCCAAAK6Cqi3pakgvVuzt6YRoOt6x1E3As4IEKA748qqCIxYIJFIyIUXXjhoYP3MM8/IYYcdNuL1R3JhISH6OeecIzfccIOEw+F+WxCgj0Rd72sI0PWeH9UjgID3AuoHDVZwHuX75t5PgwoQGL1AZVmpHLTHGCkvLRn9YqyAAAIIIIAAAggggIAGAupJdPVq9+3xlAbVihCgazEmikTANQECdNeo2QiBwgV++tOfyqWXXjrgBeqV6hdccIGUlLj7w7eOjg5ZuHChPProo4M2ct1111nhf3n57k/VEKAXPntTziRAN2WS9IEAAm4LqMBcBee6/aa+207sh4BOAnWV5XLAhAadSqZWBBBAAAEEEEAAAQRsE+hLZeX93rhsi/n7F8QJ0G0bOQshYIQAAboRY6QJ0wQee+wxUa9FH+j4xje+IUuXLpXGxkbX216/fr3Mnz9fXnzxxQH3rqurk1tuuUXOOOOM3UJ0AnTXR+X5hgTono+AAhBAQCMB9X3zrbGUdPQlJZrOaFQ5pSKAwHACLeGQTG+uHe40/hwBBBBAAAEEEEAAAeMFYumdQbpf37RGgG78LUiDCBQlQIBeFBcnI+COwEsvvSQnnXSSvPnmmwNu+PDDD8sJJ5zgTjG77JLP52XlypWyaNEiiUQiA+6vQvS7777bCto/ekqeAN31UXm+IQG65yOgAAQQ0EAgmsrsDM6jSVEhOgcCCJgl8OnGsHyqrsqspugGAQQQQAABBBBAAIFRCiQyWXm/Jy7tPvtkGQH6KAfL5QgYJkCAbthAaccMARVOn3vuubJ8+fIBGzr00EPlgQcekMmTJ7vecCaTEfUa+UsuuWTQvZuamuT222+XU089VUpLS4UA3fUxeb4hAbrnI6AABBDwsYB6PfvWqArOEz6uktIQQGA0ArPG10tjVcVoluBaBBBAAAEEEEAAAQSMFlC/SL6xNyGb+xIi+bznvRKgez4CCkDAVwIE6L4aB8Ug8A8B9Zr2s846a1CSxYsXy/XXXy/qiW+3j2g0KhdffLHceeedg26t6rr22mvl7LPPlr6+PlmwYIGsXr263/lHH320rFixQpqbm91ug/0cFCBAdxCXpRFAQFsB9Zo69cR5VzylbQ8UjgACQwtUlpXKZyc0iPo3BwIIIIAAAggggAACCAwvkMnlZWNvXDZFEqLegOrVQYDulTz7IuBPAQJ0f86FqhCQd99913oN+po1awbV+M53vmOF1OPGjXNdrKOjQxYuXCiPPvrokHufc8458t3vflcuuOACAnTXp+TdhgTo3tmzMwII+Esgnctbr2hX4Xlfiu+b+2s6VIOAvQL1oQqZ01Jv76KshgACCCCAAAIIIIBAQARy+bz1jfTNkYRkc+4H6QToAbnRaBOBAgUI0AuE4jQE3BZQv2132223yfnnnz/k1p/73OdkyZIl8qUvfUlCoZCrZa5fv16+9a1vDRnyq4ImTZok6qn1rq6ufvXxBLqrI3NtMwJ016jZCAEEfCoQS2et4Jzvm/t0QAaVVRaLSVXbu1K5tUOytbWSrQlLonWKZGtqDOrS/62MrwnJvmNr/V8oFSKAAAIIIIAAAgggoIGA+kb6pkhc1NPpbh0E6G5Jsw8CeggQoOsxJ6oMqEB7e7v1GvfHH398WIHp06fLCSecIOr76DNnzpQxY8ZIQ0OD9Q1yJ49169ZZ32sf6kn5ofYnQHdyOt6tTYDunT07I4CAtwI7khnp6EtYwTkHAk4JVLe9J+MeXSUtqx4U9b8HOnoPmiudxx4nncedIKmx7r+tyKne/bjulDE1Mqm+2o+lURMCCCCAAAIIIIAAAloLqKfR1evd1ffSnT4I0J0WZn0E9BIgQNdrXlQbQIFnnnlGzjjjDGlrayuq+29+85tyxx13uPKN9D//+c/Wt843bNhQVI3qZAL0osm0uIAAXYsxUSQCCNgo0BlLWaE53ze3EZWl+gmosHzSz2+RCQ+tKEqn/ZQF8t4PLyNIL0qtsJM/M65OmqorCzuZsxBAAAEEEEAAAQQQQGBEAlv6VJCekEQmO6LrC7mIAL0QJc5BIDgCBOjBmTWdaiqgXuW+cuVKWbRokUQikYK7UN8cv+6666Sy0p0f6I00RCdAL3ikWp1IgK7VuCgWAQRGKKC+b66+ba6Cc75vPkJELitYYOwTj8nMxd8u+PxPnhhvnSwbbr5D1JPpHKMXCJWVypyWBgmVO/u2p9FXygoIIIAAAggggAACCJgj0B5NysaeuMQdCNIJ0M25T+gEATsECNDtUGQNBBwWyGQysmzZMlGheKEh+k9+8hP5t3/7N4cr2335kbzOnQDd1RG5thkBumvUbIQAAh4IfPR9cxWeJ114jZwHLbKlzwRab71RWm++3paq3l5yrWz+9kJb1grqIvWV5TJnQkNQ26dvBBBAAAEEEEAAAQQ8F1B/H98USdj6y+wE6J6PlQIQ8JUAAbqvxkExCAwuoJ5EX716tZx//vkFvSr9gQcekAULFrhO+uabb8p3v/tdeeqppwramwC9ICbtTiJA125kFIwAAgUI7EikrafNt8ZSov7/ZQ4E3BBQr2vf56Lzht3qURFRXzr/wrBnirx8/0PSPe+IAs7klE8KjKsJyYyxtcAggAACCCCAAAIIIICADwS2x9Pyfm9MIsnMqKshQB81IQsgYJQAAbpR46SZIAhs3LhRlixZIqtWrRryaXT17fTDDjvME5Kuri756U9/Kv/+7/8+7P4E6MMSaXkCAbqWY6NoBBAYRGDn980T0hVPY4SAqwLh9a/KgV+ZN+CeiUmt0nHyqbL16yfLY3//m1xz3iLrvIPnHSE3nnuBtD73/w361Lp6nfsry1eJ+jdH4QKTx9TIXvXVhV/AmQgggAACCCCAAAIIIOCKQHciLe/3xKUnOfK/txOguzIqNkFAGwECdG1GRaEI/ENAPfX2+uuvyz333CPLly8XFVjvekybNs0K2Pfff3/P2HK5nPzxj3+USy+9VNauXTtoHQTono3I0Y0J0B3lZXEEEHBBIJ3LydaoCs75vrkL3GwxgEBZLCaf/cphUt32Xr8/bT/lX+S9H14uqbHqmXOR//d/V+0WoF9+691S39hkXfvpay6X5qf+0G+N7Ud/VV79xf3YFyiw37h6aa6uKPBsTkMAAQQQQAABBBBAAAEvBHpUkN4bFxWoF3sQoBcrxvkImC1AgG72fOkuAALxeFyef/55K6xWT53/9a9/lVmzZsmvf/1raW1t9VwgGo3KL37xC7n11lulra2tXz0E6J6PyJECCNAdYWVRBBBwQUB933xrLCkdfXzf3AVuthhCYOwTj8nMxd/ud8bmsxbL25dfvdv/fbAAXZ2kgvh9z1s4YIj+wsOPS+9Bc5nDEAKVZaUyp6VBqspLcUIAAQQQQAABBBBAAAFNBHqTGesb6dtiyYIrJkAvmIoTEQiEAAF6IMZMk0ESUE+n9/X1STgcltJS//ygr7e3V37/+9/L3XffLf/93//98UgI0M28OwnQzZwrXSFgsoD6vrn6trl64pzvm5s8aX16m3PCV6V+3V93K7j3wIPl5QdWSbamZrf/+1ABujqxclunzPn6V6Rq4+6/zDhQGK+PkPOV1ocqZE5LvfMbsQMCCCCAAAIIIIAAAgg4IhBNZ60n0jujwwfpBOiOjIBFEdBWgABd29FROAJ6CqhQQr1y/rXXXpOXX37ZCvlPO+00qa2t1bMhqh5QgACdGwMBBHQR6IwlrVe1b4+ndCmZOgMgMNi3z1++/yHpnndEP4HhAnR1wYSHVsg+F53X79rn1q3/+FXwAaAtuMVxNZUyY2xdwedzIgIIIIAAAggggAACCPhXIJ7JWt9IV780P9hBgO7f+VEZAl4IEKB7oc6eCCCAgOECBOiGD5j2ENBcIJvLS3s0aT1xHkkW/100zdunfA0EBgq71dPnL/zuiQGrLyRAV69yP3TGXv2u5zXu/Un3aqiRyQ3VGtwplIgAAggggAACCCCAAALFCCQzOeuJ9C19iX6XEaAXI8m5CJgvQIBu/ozpEAEEEHBdgADddXI2RACBAgTUb5yrb5ur4DyRyRZwBacg4I3Ankvvlr1/fNlum7f94IfSdt5FAxZUSICuLtznou/LhId+vdsab9x4q7SfssCbRn2468yxdTK2ptKHlVESAggggAACCCCAAAII2CWQzuZkYyQhm3rjHy9JgG6XLusgYIYAAboZc6QLBBBAwFcCBOi+GgfFIBB4gd5k5sMnzpOSy+UD7wGA/wUGCrrPFJH/M8rSrxCRqz6xxttXXCObz1w0ypX1vzxUXib7j6uT6ooy/ZuhAwQQQAABBBBAAAEEEChIIJvPy8aeuPVUOgF6QWSchEBgBAjQAzNqGkUAAQTcEyBAd8+anRBAYHCBbfGU9cQ53zfnLtFNYKAA/WQRWc3LmpkAACAASURBVDXKRr4tIks/sUb7Kf8ib9x42yhX1vvy+lC5zGlp0LsJqkcAAQQQQAABBBBAAIERC6hftS8Z8dX+uPCqq66SK6+8crdi1P97yZIl/iiQKhDQTIAAXbOBUS4CCCCggwABug5TokYEzBRQ3zdXr2hvjyYkksyY2SRdGS8wUIB+gYj8bJSdqyfYv/WJNYL+BPr4cEj2ba4dpSyXI4AAAggggAACCCCAAALeChCge+vP7uYJEKCbN1M6QgABBDwXIED3fAQUgEDgBNT3zbdGU9IRTfJ988BN37yG9776ctnz3rt2a+w+EVFPkI/meEdEpnxigSB/A31SfbVMGVMzGlKuRQABBBBAAAEEEEAAAQR8IUCA7osxUIRBAgToBg2TVhBAAAG/CBCg+2US1IGA+QLq++ZbY0lp70tKLs/3zc2feDA6HPvEYzJzcf+4/Nn170u2pn/g+//+7yq55ryd3zE/eN4Rcvmtd0t9Y9NuWJXbOuWQA2f0A3zh4cel96C5wYDdpUv11Ll6+pwDAQQQQAABBBBAAAEEEDBBgADdhCnSg58ECND9NA1qQQABBAwRIEA3ZJC0gYCPBbbFdj5tzvfNfTwkShuxQHXbe/K5ww7qd/1gr1svJEAf6LXwaoPBQvkRF+/zC0NlpfKZ8XUSrij3eaWUhwACCCCAAAIIIIAAAggULkCAXrgVZyJQiAABeiFKnIMAAgggUJQAAXpRXJyMAAIFCuTyIh3RhHT0JaU3xffNC2TjNE0F5pzwValf99d+1a978hmJzthvt//7cAH6YE+0bz5rsbx9+dWaChVfdkOoQma31Bd/IVcggAACCCCAAAIIIIAAAj4XIED3+YAoTzsBAnTtRkbBCCCAgP8FCND9PyMqREAngUQmZz1trsJz9b85EAiCQOMzf5RZp5/Sr1X1uvUNN98h8dbJH//ZUAF6eP2rMnPhGaKeav/kMVAYb6rtuJqQzBhba2p79IUAAggggAACCCCAAAIBFyBAD/gNQPu2CxCg207KgggggAACBOjcAwggYIdAbzItW9Wr2vuSkuX75naQsoZmAoM9ha7aeOPG26T9lH+xOhooQG8MVcmEB5fL3lf9aMCug/T0+aT6apkypv+34zW7HSgXAQQQQAABBBBAAAEEEBhUgACdmwMBewUI0O31ZDUEEEAAAREhQOc2QACB0Qio75tvjSVF/ZsDgSALqKfGZy04Uao2tg3IoJ5Gb/9fC+Qv77wlV991m3XOsbPmyNlfOVYm/elpqf/bmgGvS0xqlXVP/bdka8wPlac310lLuDLItxG9I4AAAggggAACCCCAQAAECNADMGRadFWAAN1VbjZDAAEEgiFAgB6MOdMlAnYK5PJ56zXtW6Mp6Umm7VyatRDQWkCF4HNOPNa2HlR4/vKKh3d7Bbxti/tooVB5mew3rk5qK8p8VBWlIIAAAggggAACCCCAAALOCBCgO+PKqsEVIEAP7uzpHAEEEHBMgADdMVoWRsA4gZ3fN09Yr2qPp7PG9UdDCNghoL6HPu1HFw36JHqhe6jw/NVf3i/RGfsVeomW59WHymV2S4OUaFk9RSOAAAIIIIAAAggggAACxQsQoBdvxhUIDCVAgM79gQACCCBguwABuu2kLIiAcQKRVMb6trkKzjO5nHH90RACdgsM9zr34fbbftQx8s5lVxv/5Pn4cEj2ba4djoM/RwABBBBAAAEEEEAAAQSMEiBAN2qcNOMDAQJ0HwyBEhBAAAHTBAjQTZso/SBgn8D2eMp6VTvfN7fPlJWCI1AWi8m43z8ie912c8FPo6unzt+5dIls++pxxkNNqq+WKWPM/6678YOkQQQQQAABBBBAAAEEEChagAC9aDIuQGBIAQJ0bhAEEEAAAdsFCNBtJ2VBBLQWUN83V982V8E53zfXepQU7xMBFaTXr31Omv78J2le/US/MF2F5h0nnyrdhx4m0ZmzJFtjeqhcIvs0hWVCbcgnE6IMBBBAAAEEEEAAAQQQQMBdAQJ0d73ZzXwBAnTzZ0yHCCCAgOsCBOiuk7MhAr4USGSy1iva1ava4xm+b+7LIVEUApoLhMpKZea4OqmrLNe8E8pHAAEEEEAAAQQQQAABBEYuQIA+cjuuRGAgAQJ07gsEEEAAAdsFCNBtJ2VBBLQSUN833/nEeUIyubxWtVMsAgjoI9AQqpBZ4+uktKREn6KpFAEEEEAAAQQQQAABBBBwQIAA3QFUlgy0AAF6oMdP8wgggIAzAgTozriyKgJ+F1DfN1dPnHdGk34vlfoQQEBzgfE1Idl3bK3mXVA+AggggAACCCCAAAIIIGCPAAG6PY6sgsBHAgTo3AsIIIAAArYLEKDbTsqCCPhWQD1frl7RvjWWlB2JtG/rpDAEEDBHYFJ9tUwZY/p33c2ZF50ggAACCCCAAAIIIICA8wIE6M4bs0OwBAjQgzVvukUAAQRcESBAd4WZTRDwVCCZzUlHNGm9qj2WznhaC5sjgEBwBKY2hmViXVVwGqZTBBBAAAEEEEAAAQQQQKAAAQL0ApA4BYEiBAjQi8DiVAQQQACBwgQI0Atz4iwEdBToS2Wtb5ur8Jzvm+s4QWpGQE+BqvIymd4cFvXdcw4EEEAAAQQQQAABBBBAAIHdBQjQuSMQsFeAAN1eT1ZDAAEEEBARAnRuAwTME+hKpK1XtXfG+L65edOlIwT8LaBC8/3G1Ul5aYm/C6U6BBBAAAEEEEAAAQQQQMAjAQJ0j+DZ1lgBAnRjR0tjCCCAgHcCBOje2bMzAnYK5PNiPW2+NZbi++Z2wrIWAggULDA+HJJ9m2sLPp8TEUAAAQQQQAABBBBAAIEgChCgB3Hq9OykAAG6k7qsjQACCARUgAA9oIOnbWME+L65MaOkEQS0FphUXy1TxtRo3QPFI4AAAggggAACCCCAAAJuCBCgu6HMHkESIEAP0rTpFQEEEHBJgADdJWi2QcBmgb5Uxvq2uXriPJ3N2bw6yyGAAAKFCZSUlMjUxrDsURsq7ALOQgABBBBAAAEEEEAAAQQCLkCAHvAbgPZtFyBAt52UBRFAAAEECNC5BxDQS4Dvm+s1L6pFwGSBUHmp7NtcJw2hcpPbpDcEEEAAAQQQQAABBBBAwFYBAnRbOVkMASFA5yZAAAEEELBdgADddlIWRMB2gXw+bz1prp4435FI274+CyKAAALFCjRUVch+Y+ukvLSk2Es5HwEEEEAAAQQQQAABBBAItAABeqDHT/MOCBCgO4DKkggggEDQBQjQg34H0L+fBVLZnHREVXCekFg66+dSqQ0BBAIkMD4ckn2bawPUMa0igAACCCCAAAIIIIAAAvYJEKDbZ8lKCCgBAnTuAwQQQAAB2wUI0G0nZUEERi2gvm9uPXHel5R0ju+bjxqUBRBAwDaBvRqqZXJDjW3rsRACCCCAAAIIIIAAAgggEDQBAvSgTZx+nRYgQHdamPURQACBAAoQoAdw6LTsW4HueFo6YknZGk36tkYKQwCB4ApMawrLHrVVwQWgcwQQQAABBBBAAAEEEEDABgECdBsQWQKBXQQI0LkdEEAAAQRsFyBAt52UBREoWkB923xrNCXdiVTR13IBAggg4LRAVXmZqPC8sarC6a1YHwEEEEAAAQQQQAABBBAwXoAA3fgR06DLAgToLoOzHQIIIBAEAQL0IEyZHv0okM7lpaMvIR2xlERTGT+WSE0IIICANIQqZMbYWqksK0UDAQQQQAABBBBAAAEEEEDABgECdBsQWQKBXQQI0LkdEEAAAQRsFyBAt52UBREYUiCazsrOJ86TksryfXNuFwQQ8K9ASzgk05tr/VsglSGAAAIIIIAAAggggAACGgoQoGs4NEr2tQABuq/HQ3EIIICAngIE6HrOjar1E9iRSFvBeXs0KSX6lU/FCCAQMIG96qtl8piagHVNuwgggAACCCCAAAIIIICA8wIE6M4bs0OwBAjQgzVvukUAAQRcESBAd4WZTQIssDWWsl7V3p1IB1iB1hFAQBeBkpISmdoYlj1qQ7qUTJ0IIIAAAggggAACCCCAgFYCBOhajYtiNRAgQNdgSJSIAAII6CZAgK7bxKhXB4F0NidWcB5NSh/fN9dhZNSIAAIiUlVeJlMba6SpuhIPBBBAAAEEEEAAAQQQQAABhwQI0B2CZdnAChCgB3b0NI4AAgg4J0CA7pwtKwdPQH3fXH3bXAXnfN88ePOnYwR0FhhTVSHTm2olVF6qcxvUjgACCCCAAAIIIIAAAgj4XoAA3fcjokDNBAjQNRsY5SKAAAI6CBCg6zAlavS7wEffN98aTUle8n4vl/oQQACB3QTGh0Oyb3MtKggggAACCCCAAAIIIIAAAi4IEKC7gMwWgRIgQA/UuGkWAQQQcEeAAN0dZ3YxU+Cjp835vrmZ86UrBIIgsFdDjUxuqA5Cq/SIAAIIIIAAAggggAACCPhCgADdF2OgCIMECNANGiatIIAAAn4RIED3yySoQxcBvm+uy6SoEwEEhhIokRKZ2lQje9RWAYUAAggggAACCCCAAAIIIOCiAAG6i9hsFQgBAvRAjJkmEUAAAXcFCNDd9WY3fQWi6YyoV7TzfXN9Z0jlCCCwU6C6vEymNoWlsaoCEgQQQAABBBBAAAEEEEAAAZcFCNBdBmc74wUI0I0fMQ0igAAC7gsQoLtvzo56Cajvm2+NpaSjL8HXzfUaHdUigMAAAg2hCpneXCtV5aX4IIAAAggggAACCCCAAAIIeCBAgO4BOlsaLUCAbvR4aQ4BBBDwRoAA3Rt3dvW/gPq+uQrOu+Ip/xdLhQgggEABAi3hKpneHC7gTE5BAAEEEEAAAQQQQAABBBBwSoAA3SlZ1g2qAAF6UCdP3wgggICDAgToDuKytHYCmVzeekW7Cs8jqYx29VMwAgggMJjAXvXVMnlMDUAIIIAAAggggAACCCCAAAIeCxCgezwAtjdOgADduJHSEAIIIOC9AAG69zOgAn8IbI+n5K3umCQzWX8URBW+F3j5b2vkuycea9U5dcZ+suTOpbLXp6f6vm4KDJZASUmJTGsMy4TaULAap1sEEEAAAQQQQAABBBBAwKcCBOg+HQxlaStAgK7t6CgcAQQQ8K8AAbp/Z0Nl7gn0JDPy8tZeyeXz7m3KTtoLEKBrP0LjG6gqL5OpjTXSVF1pfK80iAACCCCAAAIIIIAAAgjoIkCArsukqFMXAQJ0XSZFnQgggIBGAgToGg2LUh0RUK9qf7UzIqlszpH1WdRcAQJ0c2drQmdjqipkWlNYqsvLTGiHHhBAAAEEEEAAAQQQQAABYwQI0I0ZJY34RIAA3SeDoAwEEEDAJAECdJOmSS/FCsQzWXlla0TUvzkQKEagLBaTjX94TH71g+9KRESaPr23LLjjXpk4c1Yxy3AuAo4ItIRDMr251pG1WRQBBBBAAAEEEEAAAQQQQGB0AgToo/PjagQ+KUCAzj2BAAIIIGC7AAG67aQsqIlAOpeXV7b2inoCnQOBQgSq296TcY+ukpZVD4r63wMdvQfNlc5jj5PO406Q1NhxhSzLOQjYKtDaUCOtDdW2rsliCCCAAAIIIIAAAggggAAC9gkQoNtnyUoIKAECdO4DBBBAAAHbBQjQbSdlQQ0E1LfO1WvbuxNpDaqlRK8FVFg+6ee3yISHVhRVSvspC+S9H15GkF6UGiePVKCkpMT63vketVUjXYLrEEAAAQQQQAABBBBAAAEEXBAgQHcBmS0CJUCAHqhx0ywCCCDgjgABujvO7OIvgde29cm2WNJfRVGNLwXGPvGYzFz87RHXFm+dLBtuvkPUk+kcCDglUF1RJlMbw9JYVeHUFqyLAAIIIIAAAggggAACCCBgkwABuk2QLIPAhwIE6NwKCCCAAAK2CxCg207Kgj4X2LC9TzqihOc+H5Mvymu99UZpvfl6W2p5e8m1svnbC21Zi0UQ2FVgTFWFFZ7XVJQBgwACCCCAAAIIIIAAAgggoIEAAboGQ6JErQQI0LUaF8UigAACeggQoOsxJ6q0R+Dt7qhsjiTsWYxVjBZQr2vf56Lzhu3xURFRXzr/wrBniixb/H2ZcskVBZzJKQgUJtBSWyXTm8KFncxZCCCAAAIIIIAAAggggAACvhAgQPfFGCjCIAECdIOGSSsIIICAXwQI0P0yCepwWqCtJy5tPTGnt2F9AwTC61+VA78yb8BO3hWRX4mI+hr62584Y38R+bqIXDWIQdfYcfL27/4g6rXuHAiMVmCvhmqZ3FAz2mW4HgEEEEAAAQQQQAABBBBAwGUBAnSXwdnOeAECdONHTIMIIICA+wIE6O6bs6P7Aht74/LuDsJz9+X127EsFpPPfuUwqW57r1/x94nIv4lIxzBt7S0iN4nI8QOct/3or8qrv7hfPxgq9o1AiYhMa66VCeGQb2qiEAQQQAABBBBAAAEEEEAAgcIFCNALt+JMBAoRIEAvRIlzEEAAAQSKEiBAL4qLkzUU2NKXlDe7+jSsnJK9EBj7xGMyc/G3+219i4j8oIiC1Eu11VPqA4XoLzz8uPQeNLeI1TgVgZ0C1eVlMrUpLI1VFZAggAACCCCAAAIIIIAAAghoKkCArungKNu3AgTovh0NhSGAAAL6ChCg6zs7Kh9eoDOWkvXbIsOfyBkIfCgw54SvSv26v+7m0XvgwfLyA6skW7P767Jf/tsa+e6Jx1rnTp2xnyy5c6ns9empH19bua1T5nz9K1K1sW239TaftVjevvxqzBEoSmBMVaVMa6qxQnQOBBBAAAEEEEAAAQQQQAABfQUI0PWdHZX7U4AA3Z9zoSoEEEBAawECdK3HR/FDCHTFU/JKp3ryPI8TAgUJDPbt85fvf0i65x3Rb43hAnR1wYSHVsg+F53X79rn1q2X1NhxBdXFSQi0hEMyvbkWCAQQQAABBBBAAAEEEEAAAQMECNANGCIt+EqAAN1X46AYBBBAwAwBAnQz5kgXuwv0JjPySmdEMrkcNAgULDBQ2K2ePn/hd08MuEYhAbr6pvqhM/bqdz2vcS94LIE/sbWhRlobqgPvAAACCCCAAAIIIIAAAgggYIoAAbopk6QPvwgQoPtlEtSBAAIIGCRAgG7QMGnFEoims/LK1l5JZgnPuSWKE9hz6d2y948v2+2ith/8UNrOu2jAhQoJ0NWF+1z0fZnw0K93W+ONG2+V9lMWFFcgZwdKoLSkRKY21siE2qpA9U2zCCCAAAIIIIAAAggggIDpAgTopk+Y/twWIEB3W5z9EEAAgQAIEKAHYMgBajGRycqrnX0STWcC1DWt2iVQbNBdaIDeeuuN0nrz9buV+fYV18jmMxfZVTrrGCZQXVEmUxvD0lhVYVhntIMAAggggAACCCCAAAIIIECAzj2AgL0CBOj2erIaAggggICIEKBzG5gikMnl5dXOiPQk06a0RB8uCwwUoL921/+RbV89bsBKCg3QB3o1fPsp/yJv3Hibyx2ynQ4CY6oqrPC8pqJMh3KpEQEEEEAAAQQQQAABBBBAoEgBAvQiwTgdgWEECNC5RRBAAAEEbBcgQLedlAU9EMjnRV7p7JXuBOG5B/zGbDlQgD7Uk+KFBujFrmsMKI0ULaBe165e265e386BAAIIIIAAAggggAACCCBgpgABuplzpSvvBAjQvbNnZwQQQMBYAQJ0Y0cbqMbWb+uTzlgyUD3TrP0Ce199uex57127LTzUk+KFBugH/9OBUrWxbbd1+Qa6/fPTfcXWhmppbajRvQ3qRwABBBBAAAEEEEAAAQQQGEaAAJ1bBAF7BQjQ7fVkNQQQQAABXuHOPWCAwJtdUdnSlzCgE1rwWmDsE4/JzMXf7lfGs+vfl2zNyILNym2dcsiBM/qt+cLDj0vvQXO9bpn9fSCgnjWf1lwrE8IhH1RDCQgggAACCCCAAAIIIIAAAk4LEKA7Lcz6QRMgQA/axOkXAQQQcEGAJ9BdQGYLxwTe6Y7KpgjhuWPAAVu4uu09+dxhB/XreqjXuA9HNNDr29U1ownlh9uTP9dHoLq8TKY2haWxqkKfoqkUAQQQQAABBBBAAAEEEEBgVAIE6KPi42IE+gkQoHNTIIAAAgjYLkCAbjspC7ok8H5PXN7ribm0G9sERWDOCV+V+nV/7dfuuiefkeiM/YpiGOyJ9s1nLZa3L7+6qLU42TyBxqpKmdpUIypE50AAAQQQQAABBBBAAAEEEAiOAAF6cGZNp+4IEKC748wuCCCAQKAECNADNW5jmt0cScjb3VFj+qER/wg0PvNHmXX6Kf0KUq9b33DzHRJvnVxQseH1r8rMhWeIeqr9k8dIwviCNuUkLQSqK8qkpSYkn6qvktIS9QJ3DgQQQAABBBBAAAEEEEAAgSAJEKAHadr06oYAAbobyuyBAAIIBEyAAD1gAzeg3Y5oUjZs7zOgE1rwq8BgT6Gret+48TZpP+VfBi29LBaTCQ8ul72v+tGA5/D0uV+n7nxd9aEKaQlXSktYBefO78cOCCCAAAIIIIAAAggggAAC/hQgQPfnXKhKXwECdH1nR+UIIICAbwUI0H07GgobQGBbLCWvbYtgg4CjAuqp8VkLTpSqjW0D7qOeRm//Xwsk2TJBEpM/bZ1T9d47UvP2mzLu8cek/m9rBrwuMalV1j3135KtqXG0fhb3l0BTdaVMCIdkbE2lvwqjGgQQQAABBBBAAAEEEEAAAU8ECNA9YWdTgwUI0A0eLq0hgAACXgkQoHslz77FCuxIpOXlzl7J54u9kvMRKF5AheBzTjy2+AsHuUKF5y+veLjgV8DbtjELeSJQUlIi42sqZUJtlTSEyj2pgU0RQAABBBBAAAEEEEAAAQT8KUCA7s+5UJW+AgTo+s6OyhFAAAHfChCg+3Y0FLaLQF8qIy93RiSdzeGCgGsC6nvo03500aBPohdaiArPX/3l/RKdsV+hl3CepgIVpSXSUlslLTWVEq4kONd0jJSNAAIIIIAAAggggAACCDgqQIDuKC+LB1CAAD2AQ6dlBBBAwGkBAnSnhVl/tAKxdFZe3RaReDo72qW4HoGiBYZ7nftwC24/6hh557KrefJ8OCjN/7ymosz6trn6xnllWanm3VA+AggggAACCCCAAAIIIICAkwIE6E7qsnYQBQjQgzh1ekYAAQQcFiBAdxiY5UclkMrm5dXOXomkMqNah4sRGI1AWSwm437/iOx1280FP42unjp/59Ilsu2rx41ma671uUBDqEJaakPSUhOSkhKfF0t5CCCAAAIIIIAAAggggAACvhAgQPfFGCjCIAECdIOGSSsIIICAXwQI0P0yCer4pEA2r8LziKhvn3Mg4AcBFaTXr31Omv78J2le/US/MF2F5h0nnyrdhx4m0ZmzJFtT44eyqcEBgbE1lVZo3lxT6cDqLIkAAggggAACCCCAAAIIIGCyAAG6ydOlNy8ECNC9UGdPBBBAwHABAnTDB6xxe+q17dtjKY07oHQEEDBJoLSkRFrCIes17fWhCpNaoxcEEEAAAQQQQAABBBBAAAEXBQjQXcRmq0AIEKAHYsw0iQACCLgrQIDurje7FSawYXtUOqKJwk7mLAQQQMBBgVBZqbTUVklLTaVUV5Q5uBNLI4AAAggggAACCCCAAAIIBEGAAD0IU6ZHNwUI0N3UZi8EEEAgIAIE6AEZtEZtvtUVlQ/6CM81GhmlImCkQG1luYyvqZQJtVVSXsoHzo0cMk0hgAACCCCAAAIIIIAAAh4IEKB7gM6WRgsQoBs9XppDAAEEvBEgQPfGnV0HFnhvR0ze743DgwACCHgm0FhVKePDldbr2jkQQAABBBBAAAEEEEAAAQQQsFuAAN1uUdYLugABetDvAPpHAAEEHBAgQHcAlSVHJLCpNyHv7IiO6FouQgABBEYrMK5GheZV0lTN981Ha8n1CCCAAAIIIIAAAggggAACgwsQoHN3IGCvAAG6vZ6shgACCCAgIgTo3AZ+EPggkpC3ugnP/TALakAgSAJlpSXSUhOSltqQ1FWWB6l1ekUAAQQQQAABBBBAAAEEEPBIgADdI3i2NVaAAN3Y0dIYAggg4J0AAbp39uy8U2BrNCmvb++DAwEEEHBNoKq8TFqs17RXSVV5qWv7shECCCCAAAIIIIAAAggggAACBOjcAwjYK0CAbq8nqyGAAAII8AQ694DHAl3xtLzS2etxFWyPAAJBEaitLJcJ4ZCMD4ekvLQkKG3TJwIIIIAAAggggAACCCCAgI8ECNB9NAxKMUKAAN2IMdIEAggg4C8BnkD31zyCVE1vMiMvd/ZKNpcPUtv0igACHgg0VlXIhNoqUd8550AAAQQQQAABBBBAAAEEEEDASwECdC/12dtEAQJ0E6dKTwgggIDHAgToHg8goNtH01l5pTMiyUw2oAK0jQACbgioJ83VE+djqirc2I49EEAAAQQQQAABBBBAAAEEEBhWgAB9WCJOQKAoAQL0org4GQEEEECgEAEC9EKUOMdOgURmZ3geSxOe2+nKWgggsFNAvZpdfdtcfeNcvbKdAwEEEEAAAQQQQAABBBBAAAE/CRCg+2ka1GKCAAG6CVOkBwQQQMBnAgToPhuI4eVkcnnrm+fq9e0cCCCAgJ0C1eVl0lIbkpaakITKS+1cmrUQQAABBBBAAAEEEEAAAQQQsE2AAN02ShZCwBIgQOdGQAABBBCwXYAA3XZSFhxEIJ8XeXVbRLriKYwQQAAB2wTqQ+UyviYkE2pDUlpSYtu6LIQAAggggAACCCCAAAIIIICAEwIE6E6osmaQBQjQgzx9ekcAAQQcEiBAdwiWZfsJvLYtIttihOfcGgggYI9Ac3WlqG+cj6uptGdBVkEAAQQQQAABBBBAAAEEEEDABQECdBeQ2SJQAgTogRo3zSKAAALuCBCgu+Mc9F3e6OqT9r5k0BnoHwEEbBCYUFsl42sqZUxVhQ2rsQQCCCCAAAIIIIAAAggggAAC7goQoLvrzW7mCxCgmz9jOkQAAQRclzzgcQAAIABJREFUFyBAd508cBu+syMmm3rjgeubhhFAwD6BirJSaamplJbaKglXlNm3MCshgAACCCCAAAIIIIAAAggg4LIAAbrL4GxnvAABuvEjpkEEEEDAfQECdPfNg7Tj+71xeW9HLEgt0ysCCNgoUFNRLi3hSmkJh6SyrNTGlVkKAQQQQAABBBBAAAEEEEAAAW8ECNC9cWdXcwUI0M2dLZ0hgAACngkQoHtGb/zGmyIJeac7anyfNIgAAvYLNFRVSEtNSFpqQ1Ji//KsiAACCCCAAAIIIIAAAggggIBnAgTontGzsaECBOiGDpa2EEAAAS8FCNC91Dd37/ZoUt7Y3mdug3SGAAKOCDRXV8qE2pCof3MggAACCCCAAAIIIIAAAgggYKIAAbqJU6UnLwUI0L3UZ28EEEDAUAECdEMH62Fb2+Ipea0z4mEFbI0AAjoJlJaUyPhwSCaEQ1IfKtepdGpFAAEEEEAAAQQQQAABBBBAoGgBAvSiybgAgSEFCNC5QRBAAAEEbBcgQLedNNALdifS8mpnRHL5fKAdaB4BBIYXCJWXyfiand83r6koG/4CzkAAAQQQQAABBBBAAAEEEEDAAAECdAOGSAu+EiBA99U4KAYBBBAwQ4AA3Yw5+qGLSCojr3RGJJ3N+aEcavj/2bsXKDuqMm/cb7o73Z3uIEJCEsYPA4JGUEREBgf4Bh3XKKIjindR+BAVFQcFxvEKiDADo39AUeSioIA4CjiI4w2WKIgoKKDIXYgQEQFzAzr363/tE8B00p0+3V2nbuc5a2WhULX3u5+3+uR0/U5VESBQUoH+iZ0xfXJvTO/rjomdHSWtUlkECBAgQIAAAQIECBAgQKA1AgL01rgatX0FBOjt23srJ0CAQMsEBOgto22rgZesXN0Iz5etWt1W67ZYAgSaF3h678SY3t8b0/s937x5NVsSIECAAAECBAgQIECAQN0EBOh166j1FC0gQC+6A+YnQIBADQUE6DVsas5LWr5qTdw+byAWrViV88zZTXfrjTfEB9/w6saAO+z4vDjuy+fGM5+1Q3YTGIlAGwts1dcT0/q7Y8okwXkbHwaWToAAAQIECBAgQIAAAQJPCAjQHQoEshUQoGfraTQCBAgQiAgBusNgPAKr165tPPP80WUrxzNM4fsK0AtvgQJqJtA5YUJMn9wT0/p64mk9XTVbneUQIECAAAECBAgQIECAAIGxCwjQx25nTwJDCQjQHRcECBAgkLmAAD1z0rYaMN22fcHSFZVfswC98i20gJII9HZ1xvT+dVecT+rqLElVyiBAgAABAgQIECBAgAABAuUREKCXpxcqqYeAAL0efbQKAgQIlEpAgF6qdlSqmLvmL4q/Ll5eqZqHK1aAXos2WkSBApt1d8W0/p6Y0d8TnR0TCqzE1AQIECBAgAABAgQIECBAoNwCAvRy90d11RMQoFevZyomQIBA6QUE6KVvUSkLvHfh4vjLwLJS1jaWogToY1GzD4GILSd1x7S+7kZ47kWAAAECBAgQIECAAAECBAiMLCBAH9nIFgRGIyBAH42WbQkQIECgKQEBelNMNlpP4L5Hl8QDjy+tlYkAvVbttJgcBNbdpr0ntuidmMNspiBAgAABAgQIECBAgAABAvUREKDXp5dWUg4BAXo5+qAKAgQI1EpAgF6rdrZ8MSk4TwF6nV6dS5bEAz/6Xnz9qA/GQERs+azt48Azvhp/t9POdVqmtRAYt0BXR0dM7++O6f29Mbnb883HDWoAAgQIECBAgAABAgQIEGhLAQF6W7bdolsoIEBvIa6hCRAg0K4CAvR27fzo1/2XRcvi3gWLR79jCfeYNOf+2OryS2P6pd+K9L+Hej3+4j1i7qtfG3Nfe0CsmLpVCVehJAL5CEya2BnT+3pi+uSe6OnsyGdSsxAgQIAAAQIECBAgQIAAgZoKCNBr2ljLKkxAgF4YvYkJECBQXwEBen17m+XK/rpkRdw1L12fXc3X+af/f3HeKSfH9hHxiYh41yiXcd4T+z3yxH6f+sJZ8c+ve+MoR7E5gWoJbNbdFTMm98S0vp7o7JhQreJVS4AAAQIECBAgQIAAAQIESiogQC9pY5RVWQEBemVbp3ACBAiUV0CAXt7elKWy+UtXxO1zqxueJ8cUoD9+yslxyThQZ0fEwRFxXUQI0McBadfSC2w5qTtm9PfE1L7u0teqQAIECBAgQIAAAQIECBAgUDUBAXrVOqbesgsI0MveIfURIECgggIC9Ao2LceSH122Mm6bOxBr1q7Ncdbsp1r4ttfH/r+8NpOBPxwRm7kCPRNLg5RHYMKECTGtrztmTO6NzXu6ylOYSggQIECAAAECBAgQIECAQM0EBOg1a6jlFC4gQC+8BQogQIBA/QQE6PXraVYrWrRiddw29/FYsXpNVkMWMs6Miy+K53zkQyPOfXlEpCed7znilhHnv/+I2O5jxzaxpU0IlFtgYseEmD65N6b3dUd/t+C83N1SHQECBAgQIECAAAECBAjUQUCAXocuWkOZBAToZeqGWggQIFATAQF6TRqZ8TKWrlrduG37kpWrMx453+H677w9dtt3nyEnXbbNzHjkTW+Nv77uTfHruY/EB9/w6sZ2O+z4vPj8v308nn/7rTHz1P8act+lM7eN2y68NNI/vQhUUaBvYmdM7++N6f3d0d3ZUcUlqJkAAQIECBAgQIAAAQIECFRSQIBeybYpusQCAvQSN0dpBAgQqKqAAL2qnWtd3emK8zvmLYrHl69s3SQ5jNy5ZEm8aN9/jElz7t9otoff/Pa4/6PHxIqp6ZrziFtvvGFQgH7cl8+NZz5rh8a+zzrxmJhy5Y82GmP+K/eL28+5IIeVmIJAdgKb90yMaf3pGee9MWFCduMaiQABAgQIECBAgAABAgQIEGhOQIDenJOtCDQrIEBvVsp2BAgQINC0gAC9aaq22HDN2ojb5z4eC5dVOzxPzZr6w+/FTu9/10Z9e/Dd74/Zx5ww6N8PF6CnjVIQ/9wPHTZkiP677/wgHn/xHm1xbFhktQWm9nXHtL6eSP/0IkCAAAECBAgQIECAAAECBIoTEKAXZ2/megoI0OvZV6siQIBAoQIC9EL5Szf5HfMGYt6SFaWraywFvfCA/eJpN/160K6P7/b3ces3Lo3VfX2D/v2mAvS0Yfe8ufHC1+0bvQ/MGbTfUGH8WGq1D4FWCEyYMCFm9Pc0rjhPV557ESBAgAABAgQIECBAgAABAsULCNCL74EK6iUgQK9XP62GAAECpRAQoJeiDaUo4g8LFsfDi5aVopbxFjHcs89vveDiWLjPP200/EgBetphxsUXxXM+8qGN9r3+pjufuhX8eOu2P4EsBNIzzaf39zT+pGedexEgQIAAAQIECBAgQIAAAQLlERCgl6cXKqmHgAC9Hn20CgIECJRKQIBeqnYUVszshYvjwYF6hOcJcaiwO119/rv/+eGQxs0E6OlW7nvt+MyN9ncb98IOWxNvINDf3RXT+7pj+uTemNjhAecOEAIECBAgQIAAAQIECBAgUEYBAXoZu6KmKgsI0KvcPbUTIECgpAIC9JI2Jsey5jy2NOY8tiTHGVs/1TPOPSu2/8ynBk0056iPxpwPfWTIyZsJ0NOOz/nIETHj4m8OGuMPn/tCPPzmA1u/KDMQGEbg6b3dMb0//elhRIAAAQIECBAgQIAAAQIECJRcQIBe8gYpr3ICAvTKtUzBBAgQKL+AAL38PWplhX8eWBZ/XLi4lVMUMvZog+5mA/SZX/hczDz1vwatafaxJ8aDh76vkHWatL0FpvZ1x4z+3thykuebt/eRYPUECBAgQIAAAQIECBAgUCUBAXqVuqXWKggI0KvQJTUSIECgYgIC9Io1LMNyH1q0LO5ZUL/wPBENFaDfceZ5MW+/145LcKhbwz/85rfHHz53+rjGtTOBZgU6OybEtL6emDG5Jzbr7mp2N9sRIECAAAECBAgQIECAAAECJREQoJekEcqojYAAvTattBACBAiUR0CAXp5e5FnJ3CUr4s55A3lOmetcQwXoWVwp3qpxc8UxWSUFers6Y1q6TXtfT0ya2FnJNSiaAAECBAgQIECAAAECBAgQiBCgOwoIZCsgQM/W02gECBAgEBF1C9Cvu+662HvvvRu93WWXXeLb3/52zJo1S6/XE1iwdGXcPvfxWFtjle1POCae8dUzB60wiyvF/37v3aL3gTmDxvUM9BofSCVY2uTursazzdOfro4JJahICQQIECBAgAABAgQIECBAgMB4BATo49GzL4GNBQTojgoCBAgQyFxAgJ45aakHfGx5Cs8Xxao1a0pd53iLm/rD78VO73/XRsNcd+efYnVf35iG7543N16y244b7fu77/wgHn/xHmMa004EhhPYondiTJ/cG9P6uiERIECAAAECBAgQIECAAAECNRIQoNeomZZSCgEBeinaoAgCBAjUS0CAXq9+bmo1i1eujtvnDsSyVatrv+hJc+6P3f/xxRutczy3cR/q9u1pgvGE8rVvhAWOWmBaf08jNN9ykuB81Hh2IECAAAECBAgQIECAAAECFRAQoFegSUqslIAAvVLtUiwBAgSqISBAr0afxlvl8lVr4ra5j0cK0dvl9cID9oun3fTrjZZ704+vicU7Pm9UDMNd0f7gu98fs485YVRj2ZjAhgLp1uzT+3sbzzjfrLsLEAECBAgQIECAAAECBAgQIFBjAQF6jZtraYUICNALYTcpAQIE6i0gQK93f9Pq0u3a023b0+3b2+m1xTU/jZ0PevNGS063W7/71DNi6cxtm+Lov/P22OmwgyNd1b7hayxhfFOT2qgtBCZ1dcb0yemK857o7epoizVbJAECBAgQIECAAAECBAgQaHcBAXq7HwHWn7WAAD1rUeMRIECAQAjQ638QpNu2z1+6ov4LHWKFw12Fnjb9w+dOj4ff/PZhXTqXLIkZ37owtj/+k0Nu4+rztjykMln003q6GqF5Cs87J0zIZEyDECBAgAABAgQIECBAgAABAtUQEKBXo0+qrI6AAL06vVIpAQIEKiMgQK9Mq8ZU6J3zBmLukvYMzxNYump85wPfEL0PzBnSL12N/vBbDozl02fEsm2f1dim9/4/Rt/se2KrH3wvnnbjDUPut2ybmXHTldfG6r6+MfXFTu0pMGVSd6RnnG/V5/nm7XkEWDUBAgQIECBAgAABAgQIEIgQoDsKCGQrIEDP1tNoBAgQIBDhCvQaHwX3LFgcDy1aVuMVNre0FIK/8A2vbm7jJrZK4fmtF32n6VvANzGkTWouMGNyb0zr646n906s+UotjwABAgQIECBAgAABAgQIEBhJQIA+kpD/TmB0AgL00XnZmgABAgSaEKjaFegnnHBCHHvssU2srLlNvvGNb8SBBx7Y3MYV2uq+R5fEA48vrVDFrS01PQ/92Z/8yLBXojc7ewrPb//KBbF4x+c1u4vt2lRgYmdHTO/rjumTe6N/YmebKlg2AQIECBAgQIAAAQIECBAgsKGAAN0xQSBbAQF6tp5GI0CAAIEKXoEuQB/5sE3BeQrQvQYLjHQ795G85r/iVfHHT53gyvORoNr8v/dN7Irp/d0xvb8nujs72lzD8gkQIECAAAECBAgQIECAAIENBQTojgkC2QoI0LP1NBoBAgQICNCjbleg/2VgWdy7cLFjexiBziVLYqvvXxbPPP3Upq9GT1ed//ETx8W8/V7LlcCwApv3TozpfT0xrb87OiZMIEWAAAECBAgQIECAAAECBAgQGFJAgO7AIJCtgAA9W0+jESBAgIAAvVYB+iOLlsfdCxY5rpsQSEH6035zfWz585/FlCt+uFGYnkLzR9701li41z/G4p12jtV9fU2MapN2FNjqidB8yqTudly+NRMgQIAAAQIECBAgQIAAAQKjFBCgjxLM5gRGEBCgO0QIECBAIHOBqj0DfSSA6667Lvbee+/GZrvsskt8+9vfjlmzZo20W+X/+/ylK+L2uQOVX4cFEKiCQN/EzkjB+dS+idE/sasKJauRAAECBAgQIECAAAECBAgQKImAAL0kjVBGbQQE6LVppYUQIECgPAIC9PL0YqyVPLpsZSM8X7127ViHsB8BAk0IbNXfE1MndcdWfa42b4LLJgQIECBAgAABAgQIECBAgMAQAgJ0hwWBbAUE6Nl6Go0AAQIEKngL95Ga1m5XoA8sXxW3z1sUK1avHonGfydAYAwC6WrzaY2rzbsj/W8vAgQIECBAgAABAgQIECBAgMB4BATo49GzL4GNBQTojgoCBAgQyFzAFeiZk+Y24NJVq+O2vw5E+qcXAQLZCqSrzNfdpt3V5tnKGo0AAQIECBAgQIAAAQIECLS3gAC9vftv9dkLCNCzNzUiAQIE2l5AgF7NQ2DF6jWN27YPrFhVzQWomkAJBdLzzLfq727cpt3V5iVskJIIECBAgAABAgQIECBAgEANBAToNWiiJZRKQIBeqnYohgABAvUQEKBXr4+r16yNO+YtioXLVlSveBUTKKFA42rzJ55vXsLylESAAAECBAgQIECAAAECBAjUSECAXqNmWkopBATopWiDIggQIFAvAQF69fqZrjyfv1R4Xr3OqbhMAv3dXTF10sTG880nebZ5mVqjFgIECBAgQIAAAQIECBAgUGsBAXqt22txBQgI0AtANyUBAgTqLiBAr1aH756/KB5ZvLxaRauWQIkEUmCebtM+ZZJnm5eoLUohQIAAAQIECBAgQIAAAQJtIyBAb5tWW2hOAgL0nKBNQ4AAgXYSqFuAXufezV64OB4cWFbnJVobgZYITG5cbZ5u094dk7o6WzKHQQkQIECAAAECBAgQIECAAAECzQgI0JtRsg2B5gUE6M1b2ZIAAQIEmhQQoDcJVfBmcx5bGnMeW1JwFaYnUC2BaU8813xqn6vNq9U51RIgQIAAAQIECBAgQIAAgfoKCNDr21srK0ZAgF6Mu1kJECBQawEBevnb++eBZfHHhYvLX6gKCZRAoH9iV+NK863Ss827OkpQkRIIECBAgAABAgQIECBAgAABAn8TEKA7GghkKyBAz9bTaAQIECAQEQL0ch8GDy1aFvcsEJ6Xu0uqK4NAutp8q0ndMcXV5mVohxoIECBAgAABAgQIECBAgACBYQQE6A4NAtkKCNCz9TQaAQIECAjQS30M/HXx8rhr/qJS16g4AkUKpGebb9W37mrzXlebF9kKcxMgQIAAAQIECBAgQIAAAQJNCgjQm4SyGYEmBQToTULZjAABAgSaF3AFevNWeW65YOnKuH3eQKxduzbPac1FoBIC09Ozzfu6Y8okzzavRMMUSYAAAQIECBAgQIAAAQIECDwlIEB3MBDIVkCAnq2n0QgQIEDAFeilPAYeW74ybps7EKvXCM9L2SBFFSLw5NXmKTif1NVZSA0mJUCAAAECBAgQIECAAAECBAiMV0CAPl5B+xMYLCBAd0QQIECAQOYCrkDPnHRcAy5asapx5fnyVWvGNY6dCdRFoPFsc1eb16Wd1kGAAAECBAgQIECAAAECBNpeQIDe9ocAgIwFBOgZgxqOAAECBCIE6OU5CpatWhO3zx2IxStXlacolRAoQKB/YmdM7++NqX0To9fV5gV0wJQECBAgQIAAAQIECBAgQIBAqwQE6K2SNW67CgjQ27Xz1k2AAIEWCgjQW4g7iqFXrlkbd8wdiHT7di8C7SqQnm2+VV9PbDlpYrsSWDcBAgQIECBAgAABAgQIECBQcwEBes0bbHm5CwjQcyc3IQECBOovIEAvvsdr1q4LzxcsE54X3w0V5C3Q390VKTifOqk7ers68p7efAQIECBAgAABAgQIECBAgACBXAUE6Llym6wNBATobdBkSyRAgEDeAgL0vMU3nu/OeYti7pLlxReiAgI5CjSuNu/viS17XW2eI7upCBAgQIAAAQIECBAgQIAAgYIFBOgFN8D0tRMQoNeupRZEgACB4gUE6MX24J4Fi+OhRcuKLcLsBHISSFebT+vrjml9PdHjavOc1E1DgAABAgQIECBAgAABAgQIlElAgF6mbqilDgIC9Dp00RoIECBQMgEBenEN+eOjS+LPjy8trgAzE8hJYMbk3tiqrzu2cLV5TuKmIUCAAAECBAgQIECAAAECBMoqIEAva2fUVVUBAXpVO6duAgQIlFhAgF5Mc+Y8tiTmPCY8L0bfrHkI9E/sbDzbPN2mvafTs83zMDcHAQIECBAgQIAAAQIECBAgUH4BAXr5e6TCagkI0KvVL9USIECgEgIC9Pzb9ODAspi9cHH+E5uRQA4CjdC8rzu2nNSdw2ymIECAAAECBAgQIECAAAECBAhUS0CAXq1+qbb8AgL08vdIhQQIEKicgAA935Y9vGh5/GHBonwnNRuBFgv0T+yK6ZPXBeeuNm8xtuEJECBAgAABAgQIECBAgACBSgsI0CvdPsWXUECAXsKmKIkAAQJVFxCg59fBuUuWx53zhOf5iZup1QLpavNp/T2ebd5qaOMTIECAAAECBAgQIECAAAECtREQoNemlRZSEgEBekkaoQwCBAjUSUCAnk83Fy5bGbfPHYg1a9fmM6FZCLRIoL+7K2b098TUSd3R0+XZ5i1iNiwBAgQIECBAgAABAgQIECBQUwEBek0ba1mFCQjQC6M3MQECBOorIEBvfW8fX74qbp83ECtXr2n9ZGYg0CKB6ZN7Y1pft6vNW+RrWAIECBAgQIAAAQIECBAgQKA9BATo7dFnq8xPQICen7WZCBAg0DYCAvTWtnrxytVxx7yBWLpydWsnMjqBFgj0TeyMrSf3xlTPNm+BriEJECBAgAABAgQIECBAgACBdhQQoLdj1625lQIC9FbqGpsAAQJtKiBAb13jl69e07ht+6IVq1o3iZEJtEDAs81bgGpIAgQIECBAgAABAgQIECBAgEBECNAdBgSyFRCgZ+tpNAIECBCICAF6aw6DVWvWNq48f3TZytZMYFQCGQv0T+yKrTdb92zz7k7PNs+Y13AECBAgQIAAAQIECBAgQIAAgYaAAN2BQCBbAQF6tp5GI0CAAAEBekuOgbURccfcgZi/dEVLxjcogSwF0tXm6c/TeydmOayxCBAgQIAAAQIECBAgQIAAAQIEhhAQoDssCGQrIEDP1tNoBAgQICBAb8kxcPeCxfHIomUtGdugBLIQ6O/uihn9PbFVn6vNs/A0BgECBAgQIECAAAECBAgQIECgWQEBerNStiPQnIAAvTknWxEgQIDAKATcwn0UWE1seu/CxfGXAeF5E1Q2KUBgen9vTJ/cE0/v6SpgdlMSIECAAAECBAgQIECAAAECBAgI0B0DBLIVEKBn62k0AgQIEHAFeqbHwH2PLokHHl+a6ZgGIzBegb6JnbH15N6Y1t8TEzsmjHc4+xMgQIAAAQIECBAgQIAAAQIECIxDQIA+Djy7EhhCQIDusCBAgACBzAVcgZ4N6Z8eWxr3P7Ykm8GMQiADgRSYp9u0e7Z5BpiGIECAAAECBAgQIECAAAECBAhkJCBAzwjSMASeEBCgOxQIECBAIHMBAfr4Sf+yaFncu2Dx+AcyAoFxCqy72rwnpvX3utp8nJZ2J0CAAAECBAgQIECAAAECBAi0QkCA3gpVY7azgAC9nbtv7QQIEGiRgAB9fLCPLF4ed89fNL5B7E1gnALT+3si/XG1+Tgh7U6AAAECBAgQIECAAAECBAgQaLGAAL3FwIZvOwEBetu13IIJECDQegEB+tiN5y1ZEXfMGxj7APYkMA6B/oldMSNdbd7XHRM7O8Yxkl0JECBAgAABAgQIECBAgAABAgTyEhCg5yVtnnYREKC3S6etkwABAjkKCNDHhv3o8lVx+9zHY/WatWMbwF4ExiiQrjRPwfnmPRPHOILdCBAgQIAAAQIECBAgQIAAAQIEihIQoBclb966CgjQ69pZ6yJAgECBAgL00eMvWrEqbp+3KJavWj36ne1BYAwC655t3utq8zHY2YUAAQIECBAgQIAAAQIECBAgUCYBAXqZuqGWOggI0OvQRWsgQIBAyQQE6KNryNKVq+P2eQOxZKXwfHRyth6LwLT+nkZwvnlP11h2tw8BAgQIECBAgAABAgQIECBAgEDJBAToJWuIciovIECvfAstgAABAuUTEKA335OVa9Y2btv++PJVze9kSwKjFEhXm8/o74npk3tjYseEUe5tcwIECBAgQIAAAQIECBAgQIAAgTILCNDL3B21VVFAgF7FrqmZAAECJRcQoDfXoDVr1zZu275w6YrmdrAVgVEKNK427++JzXs923yUdDYnQIAAAQIECBAgQIAAAQIECFRGQIBemVYptCICAvSKNEqZBAgQqJKAAL25bt0xbyDmLRGeN6dlq2YF+iZ2xdaTe2J6f090udq8WTbbESBAgAABAgQIECBAgAABAgQqKyBAr2zrFF5SAQF6SRujLAIECFRZQIA+cvfuWbA4Hlq0bOQNbUGgSYF1zzbvic17XG3eJJnNCBAgQIAAAQIECBAgQIAAAQK1EBCg16KNFlEiAQF6iZqhFAIECNRFQIC+6U7+ceGS+PPA0rq02zoKFJg0sTP+bnKvq80L7IGpCRAgQIAAAQIECBAgQIAAAQJFCwjQi+6A+esmIECvW0ethwABAiUQEKAP34Q5jy2JOY8Jz0twmFa6hGl9PbH1Zr2xeU9XpdeheAIECBAgQIAAAQIECBAgQIAAgfELCNDHb2gEAusLCNAdDwQIECCQuYAAfWjSBweWxeyFizP3NmB7CPRN7IwZ6Tbtm/VG54QJ7bFoqyRAgAABAgQIECBAgAABAgQIEBhRQIA+IpENCIxKQIA+Ki4bEyBAgEAzAgL0jZUeXrQ8/rBgUTN8tiEwSCA92zwF50/v9WxzhwYBAgQIECBAgAABAgQIECBAgMDGAgJ0RwWBbAUE6Nl6Go0AAQIEIkKAPvgwmLtkRdw5b8CxQaBpgb6JXTFj8rrgvKvD1eZNw9m6vltAAAAgAElEQVSQAAECBAgQIECAAAECBAgQINCGAgL0Nmy6JbdUQIDeUl6DEyBAoD0FBOh/6/uCpSvijnmLYs3ate15MFj1qATS1eZbT+6JzXtcbT4qOBsTIECAAAECBAgQIECAAAECBNpYQIDexs239JYICNBbwmpQAgQItLeAAH1d/x9fvipum/t4rFojPG/vn4hNr35SV2f83Wa9javNO11t7lAhQIAAAQIECBAgQIAAAQIECBAYpYAAfZRgNicwgoAA3SFCgAABApkLCNAjFq9cHbfPHYhlq1Zn7mvAeghs1dfTCM437+mqx4KsggABAgQIECBAgAABAgQIECBAoBABAXoh7CatsYAAvcbNtTQCGwqsXbs2Hn/88Vi1alWsWbMm7r///li8ePGwUE9/+tNjm222afz3np6emDx5MlQCTQm0e4CeQvN02/ZFK1Y15WWj9hGYNLEztk63ad+sNzoneLZ5+3TeSgkQIECAAAECBAgQIECAAAECrRMQoLfO1sjtKSBAb8++W3XNBVasWBGzZ8+O3/72t/G73/2u8c977rkn5syZM+6Vz5o1K3bYYYd44QtfGDvttFPsuuuuse2228akSZPGPbYB6iPQzgF6ul37HfMG4tFlK+vTUCsZt0B6tnm6RfvTez3bfNyYBiBAgAABAgQIECBAgAABAgQIEBgkIEB3QBDIVkCAnq2n0QgUIpCuLH/kkUfipz/9aVxyySVx1VVXxcDAQK617LPPPrHffvvFa17zmnjOc54TXV1uSZxrA0o2We0C9N//PmLRooj0c7X11hHTp6/7s8Fr7dpohOfzl64oWUeU0wqBdP34xM6OmNgxYd0/Ozuia8IT//uJf5f+/+a9E6PTxeataIExCRAgQIAAAQIECBAgQIAAAQIEIkKA7jAgkK2AAD1bT6MRyFUg3Y79+9//fpx11llx7bXX5jr3piabOXNmHHrooXHwwQfHM5/5zNLUpZD8BCofoD/ySMQPfxhx7rkR1103NNz220ccfHDE/vtHvOAFjW3umr8o/rp4eX7QZspMIN1OvevJ0PvJQPyJMPypfz8hojuF5Om/d3REZ4dUPLMGGIgAAQIECBAgQIAAAQIECBAgQGDMAgL0MdPZkcCQAgJ0BwaBCgo89NBDce6558Zpp50WCxYsKO0KNttss0aIfvTRRzdu8+7VPgKVDdAXL4449dSIY48dXbP22iv+dPIpcf8zdxjdfrZuiUAKwxtXg3dMGBR4rwvCU/i9LgBf/793eB55S3phUAIECBAgQIAAAQIECBAgQIAAgdYLCNBbb2yG9hIQoLdXv6224gKLFy+Oc845J0488cRSB+cbMm+55ZbxqU99Kt773vdGf39/xbug/GYEKhmgp9u0H3BAxOzZzSxxyG3+8LnT4+E3v33M+9txY4Gujr/dIv3JK7/XBd9/u2J8wzDcdeGOJAIECBAgQIAAAQIECBAgQIAAgXYSEKC3U7etNQ8BAXoeyuYgkIHAXXfdFR/60IfiyiuvzGC0YoZ4/etf37hqPt3i3aveApUL0K+4ImLffTNpysNvPjBmH39SrO7ry2S8ugyyNiK6n7jq+6mrwzvWC8HXf5b4eleQ12X91kGAAAECBAgQIECAAAECBAgQIECgVQIC9FbJGrddBQTo7dp5666UwK9+9at4//vfH7fcckul6h6q2D322CPOOOOM2G233Sq/FgsYXqBSAXq68nyXXUZu5557Rmy1VcTll4+47f1Hfyz+dMS/jbhdVTeYkJ4X/kTIPbEj1t0u/cn//2QQ3tHx1O3T09XibpFe1W6rmwABAgQIECBAgAABAgQIECBAoOwCAvSyd0h9VRMQoFetY+ptO4E777wzDjnkkLjhhhtGvfaXvOQl8aIXvSie97znxaxZs2LKlCmxzTbbNMbp6emJyZMnjzjmokWLYvny5Y3tHnjggZg/f37cfffdcf/998f1118fv/vd72JgYGDEcdbfIIXoX/va12LHHXcc1X42ro5AZQL09MzzFJ4Pd9v2I4+MeMMbIvbaazD+I4/EwPkXxsQvfSl6H5gzZGNuveDiWLjPP5W+aSkMX3dl+BNBeOM54R0x8amAfN3/717vmeJukV76tiqQAAECBAgQIECAAAECBAgQIECgjQQE6G3UbEvNRUCAnguzSQiMTWDu3Llx2GGHxWWXXdbUACmYftvb3haveMUrYvvtt4/u7u6m9hvPRqtWrYo///nP8aMf/Si+853vxFVXXdXUcOl27meffXZsla7o9aqdQGUC9He9K+JrX9vYP11tfuaZES94wZC9mbdkRdwxbyA6lyyJbU85KZ7x1TM32m7pzG3jlv/5UayYmt8x3pluib7e7c/Ts8HXD75TSJ7+//oBee0OPgsiQIAAAQIECBAgQIAAAQIECBAg0GYCAvQ2a7jltlxAgN5yYhMQGJvA2rVr4/TTT48Pf/jDIw5w0EEHxUc+8pHYaaedoqOjY8TtW7VBqjk9q/3kk0+OCy64YMRpPv/5z8cRRxwR6QpYr3oJVCJAT1ed77DDxvApPL/yyoj+/iGbsnDZyrh97kCsWZue6r3uNfMLn4uZp/7XRtvPPvbEePDQ942puU+G4U8F3k9eGb7BFeJPBuRdHX6OxgRtJwIECBAgQIAAAQIECBAgQIAAAQIVFxCgV7yByi+dgAC9dC1REIF1Avfdd1/javJN3bo93Zb9xBNPjAMOOKDQ4HzDnq1Zs6ZxRfrRRx/duN37cK9ddtklvv3tbzduL+9VL4FKBOif+UzEccdtDH/vvRHbbz9kQwZWrGqE5ytWr9novz/vPe+MKVf+aNC/T1eh/+bnN0YKt7ueuBp8YueEmJhC8I6Odf988pnh6/2z05dK6vUDYTUECBAgQIAAAQIECBAgQIAAAQIEWiggQG8hrqHbUkCA3pZtt+gqCJx22mlx1FFHDVtqul37GWecEbvttltpl3PTTTfF4YcfvskvAZxyyilx5JFHugq9tF0cW2GlD9CHe/b58cdHHHvssIu+8aFHY+WatU8F4OvfHn3SHbfFtD3/fuN9f/zjiFe+cmyQ9iJAgAABAgQIECBAgAABAgQIECBAgMAIAgJ0hwiBbAUE6Nl6Go1AJgILFy6MQw89dNhnn8+cOTPOP//82GeffTKZr5WDXHPNNXHwwQfHnDlzhpxm3333jQsvvDCmTp3ayjKMnbNA6QP03/8+YpddNlZ5+OGI6dPHrvW610Vcfvng/U87LaKJRzGMfVJ7EiBAgAABAgQIECBAgAABAgQIECDQzgIC9HbuvrW3QkCA3gpVYxIYp0C6cvtf/uVf4qGHHhpypHPOOSfe/e53V+Kq7ZGe5b7ZZps1bve+1157jVPN7mUSKH2Aft11EXvvPZgsPfs8/fvxvM47L+LQQwePcMghEenfexEgQIAAAQIECBAgQIAAAQIECBAgQKAFAgL0FqAasq0FBOht3X6LL6vABRdc0Lhqe6jXa1/72vjKV74S06ZNK2v5G9WVvghw0EEHxU9+8pMhaz7rrLPisMMOq8x6FDqyQOkD9FYF3VdcEbHvvoOB0lXpl102MpotCBAgQIAAAQIECBAgQIAAAQIECBAgMAYBAfoY0OxCYBMCAnSHB4GSCaxevTqOOeaYOOmkk4as7NRTT208M7xqr0090/3jH/94nHDCCdHZ2Vm1ZbW03jVr1rR0/FYOvvvuu8fNN988aIrddtstbrzxxlZO2/zYQwXo6efq1FObH2OoLYe7NfzateMb194ECBAgQIAAAQIECBAgQIAAAQIECBAYRkCA7tAgkK2AAD1bT6MRGLfA0qVLGwH52WefvdFYW2+9dfzv//5vpCCyaq9N3ZY+XX2eAvZJkyZVbVktqfcTn/hEfOlLX4qBgYGWjF/UoKUP0LO4UnyoYH7//SO++92i2M1LgAABAgQIECBAgAABAgQIECBAgEDNBQToNW+w5eUuIEDPndyEBDYtMH/+/DjwwAPjinQr6A1ee+65Z3zzm9+MmTNnVo5xzpw58fa3vz1++ctfblT7K1/5yrjoootiypQplVtX1gV//etfj0PSM7Nr+Np2223jvvvuK8fKLr004k1v2riW8V4pftRREaedNnhcz0AvR89VQYAAAQIECBAgQIAAAQIECBAgQKCmAgL0mjbWsgoTEKAXRm9iAkMLbCpAr3LQXNd1ZX0cv/e97208476Or6lTp8bcuXPLsbTZsyN22GHjWn7xi4i99hp7jWnfDb8kkgL1D3947GPakwABAgQIECBAgAABAgQIECBAgAABApsQEKA7PAhkKyBAz9bTaATGLVDXoLmu6xp3wzcYID3j/uijj8562FKMN2vWrLjrrrtKUUujiGc9K2LDK+LHcxv3oW7fnuYZbyhfHjGVECBAgAABAgQIECBAgAABAgQIECBQQgEBegmboqRKCwjQK90+xddRwC3c69jV0a3pgAMOiMsuu2x0O1Vg609/+tNx3HHHlafSz3wmYqh6zj034l3vGl2dw13Rvt12EX/84+jGsjUBAgQIECBAgAABAgQIECBAgAABAgRGISBAHwWWTQk0ISBAbwLJJgTyFFi6dGkceeSRcfbZZ2807dZbbx3/+7//G7vttlueJWUy10033RT/8i//Eg899NBG4x122GFx2mmnxaRJkzKZqw6D3HnnnbF48eLKLiXdhv6cc84ZVH/pAvRHHomYMWNo49FcNZ7Ged/7Ir773Y3HGksYX9muK5wAAQIECBAgQIAAAQIECBAgQIAAgSIEBOhFqJuzzgIC9Dp319oqKbB69eo45phj4qSTThqy/q9+9atx6KGHVmpta9eubQTkw92a/OMf/3iccMIJ0dnZWal1KXZ4gcp8YBvuKvS0tKOOikj/vb9/+IVeemnExz4Wka5A3/C1554RV1656f0dRAQIECBAgAABAgQIECBAgAABAgQIEBinQGXOx45znXYnkJeAAD0vafMQGIVAuvr8femK1iFer3/96+Pcc8+NLbbYYhQjFrtpuur8oIMOip/85CdDFnLWWWdFugrdqz4ClfnAlq7yP/DAiMsvHxp/++0j/vVfI/7P/4l49rMjpk9fF5bffXfE97439FXnT450yy0RL3hBfZpqJQQIECBAgAABAgQIECBAgAABAgQIlFKgMudjS6mnKAIbCwjQHRUESihw/fXXxyte8YoYGBjYqLrNNtuscWvst771rSWsfOOS0tXnp59+enz4wx8est60nh/96Eex1157VWI9imxOoFIf2NIt2P/hHyLuu6+5xTWz1Y9/HPHKVzazpW0IECBAgAABAgQIECBAgAABAgQIECAwLoFKnY8d10rtTCAfAQF6Ps5mITAqgXnz5sU73/nO+HEK4YZ47bHHHvG1r30tdtxxx1GNW8TG11xzTRx88MExZ86cIaffd99948ILL4ypU6cWUZ45WyRQuQ9s6arygw6K+OUvxy9yySURb3zj+McxAgECBAgQIECAAAECBAgQIECAAAECBJoQqNz52CbWZBMCRQoI0IvUNzeBYQRGemZ42u3Vr351nHHGGTFz5szSOt50001x+OGHxw033DBsjaecckoceeSRMWHChNKuQ2GjF6jkB7aRbuc+EsN220VceGGEuymMJOW/EyBAgAABAgQIECBAgAABAgQIECCQoUAlz8dmuH5DEchaQICetajxCGQkcPfdd8db3vKWuCU9R3mYV7rt+ec///nYbbfdShVAr1mzpnFb9qOPPjrSOoZ7pSvoL7nkknje856XkZphyiJQ6Q9sV1wR8ZnPjO5q9NNOi3jPeyL6+8vSAnUQIECAAAECBAgQIECAAAECBAgQINAmApU+H9smPbLMagkI0KvVL9W2kcBIzw5/kiI9Q/yNb3xjHHXUUbHTTjtFR0dHYUqp5rvuuitOPvnkuOCCC0as47Of/Wyj7s7OzhG3tUG1BGrxge266yKuuioiBepD3dr9yCPXPef8hS+MmD69Wg1SLQECBAgQIECAAAECBAgQIECAAAECtRGoxfnY2nTDQuogIECvQxetobYCCxcujMMOO6xxlXYzr5133jne8Y53xMtf/vJGmD5p0qRmdhvXNitWrIjZs2fH1VdfHf/93/8d1157bVPj7b///nH22WfHdMFjU15V28gHtqp1TL0ECBAgQIAAAQIECBAgQIAAAQIECFRVwPnYqnZO3WUVEKCXtTPqIvCEwJ133hmHHHLIJp8jPhzWrFmzYtddd40UrKfbpU+dOjW22267p4L1dPV6d3f3sNarVq2KgYGBSLdkT3/uv//+ePTRR+O2226Le++9N26++ea4/vrrR92r9Nz2iy66KNIt6L3qKeADWz37alUECBAgQIAAAQIECBAgQIAAAQIECJRPwPnY8vVERdUWEKBXu3+qbxOB9BzxQw89NK5Lt5Su+CuF5+eff37ss88+FV+J8jcl4AOb44MAAQIECBAgQIAAAQIECBAgQIAAAQL5CDgfm4+zWdpHQIDePr220ooLzJkzJ4488si47LLLKruS3XffPU4//fR4yUteUtk1KLw5AR/YmnOyFQECBAgQIECAAAECBAgQIECAAAECBMYr4HzseAXtT2CwgADdEUGgQgJLly6Ns846K0488cRYsGBBZSpPt4r/wAc+EEcffXRstdVWlalboWMX8IFt7Hb2JECAAAECBAgQIECAAAECBAgQIECAwGgEnI8djZZtCYwsIEAf2cgWBEon8Kc//Sm+/OUvx1e+8pVSB+kpOD/44IMbV86nZ69PmDChdJYKao2AD2ytcTUqAQIECBAgQIAAAQIECBAgQIAAAQIENhRwPtYxQSBbAQF6tp5GI5CrwF//+te4+OKL45xzzolbb70117k3NdnOO+8c733ve+PNb35zTJs2rTR1KSQ/AR/Y8rM2EwECBAgQIECAAAECBAgQIECAAAEC7S3gfGx799/qsxcQoGdvakQCuQusWbMm7r777rjiiivi+9//flx11VW51pCuNH/5y18e++67b+PPNttsEx0dHbnWYLJyCfjAVq5+qIYAAQIECBAgQIAAAQIECBAgQIAAgfoKOB9b395aWTECAvRi3M1KoKUCK1asiNmzZ8ddd90Vt912W9x8880xZ86c+O1vfzvueV/ykpfEtttuG7vuumu84AUviOc///kxY8aM6OrqGvfYBqiPgA9s9emllRAgQIAAAQIECBAgQIAAAQIECBAgUG4B52PL3R/VVU9AgF69nqmYwLgEUrg+MDDQGGPVqlVx7733xsqVKzcas7+/vxGUpyvJ0590lbmQfFz0bbWzD2xt1W6LJUCAAAECBAgQIECAAAECBAgQIECgQAHnYwvEN3UtBQTotWyrRREgQKBYAR/YivU3OwECBAgQIECAAAECBAgQIECAAAEC7SPgfGz79NpK8xEQoOfjbBYCBAi0lYAPbG3VboslQIAAAQIECBAgQIAAAQIECBAgQKBAAedjC8Q3dS0FBOi1bKtFESBAoFgBH9iK9Tc7AQIECBAgQIAAAQIECBAgQIAAAQLtI+B8bPv02krzERCg5+NsFgIECLSVgA9sbdVuiyVAgAABAgQIECBAgAABAgQIECBAoEAB52MLxDd1LQUE6LVsq0URIECgWAEf2Ir1NzsBAgQIECBAgAABAgQIECBAgAABAu0j4Hxs+/TaSvMREKDn42wWAgQItJWAD2xt1W6LJUCAAAECBAgQIECAAAECBAgQIECgQAHnYwvEN3UtBQTotWyrRREgQKBYAR/YivU3OwECBAgQIECAAAECBAgQIECAAAEC7SPgfGz79NpK8xEQoOfjbBYCBAi0lYAPbG3VboslQIAAAQIECBAgQIAAAQIECBAgQKBAAedjC8Q3dS0FBOi1bKtFESBAoFgBH9iK9Tc7AQIECBAgQIAAAQIECBAgQIAAAQLtI+B8bPv02krzERCg5+NsFgIECLSVgA9sbdVuiyVAgAABAgQIECBAgAABAgQIECBAoEAB52MLxDd1LQUE6LVsq0URIECgWIHhPrAVW5XZCeQr8Ic//CGuueaaWLlyZWy55ZbR39+fbwFmI0CgbQSWLl0a8+fPb6w3vd/09fW1zdotlACBfAUWL14cCxYsiAkTJsSUKVNi0qRJ+RZgNgIE2kZg0aJFsXDhwsb7zdSpU6O3t7dt1m6hBAjkKzAwMBCPPvpodHd3xz//8z/HzJkz8y0gw9k+/elPDxot/f/jjjsuwxkMRaB9BATo7dNrKyVAgEBuAkMF6LlNbiICBAgQIECAAAECBAgQIECAAAECBAi0uYAAvc0PAMsfl4AAfVx8diZAgACBoQQE6I4LAgQIECBAgAABAgQIECBAgAABAgQIFCcgQC/O3szVFxCgV7+HVkCAAIHSCVx99dXxspe9rHR1KYgAAQIECBAgQIAAAQIECBAgQIAAAQLtIHDxxRfHm970pnZYqjUSyFxAgJ45qQEJECBAIAmkAD0F6V4ECBAgQIAAAQIECBAgQIAAAQIECBAgkJ/AS1/60vjZz36W34RmIlAzAQF6zRpqOQQIECiTwCWXXBJ33HFHmUpSC4FcBK688sr45S9/OWiuLbbYIp71rGflMr9JCBBoH4E//elPMXfu3EELnjJlSmy77bbtg2ClBAjkInD//ffH/PnzB801bdq02GabbXKZ3yQECLSPwB//+MdYuHDhoAXPmDEjnvGMZ7QPgpUSIJCLwL333huPPfbYoLnSRUH77LNPLvO3apJUfwrQvQgQGLuAAH3sdvYkQIAAAQIECAwp8G//9m9xyimnDPpvb3nLW+Jb3/oWMQIECGQq8IEPfCDOPPPMQWMecsghcd5552U6j8EIECBw8MEHxwUXXDAI4oMf/GB88YtfhEOAAIFMBdLthi+99NJBY370ox+Nk08+OdN5DEaAAIH99tsvfvSjHw2COP744+PYY4+FQ4BAmwsI0Nv8ALB8AgQIECBAIHsBAXr2pkYkQGBoAQG6I4MAgbwEBOh5SZuHAAEBumOAAIG8BAToeUmbh0D1BATo1euZigkQIECAAIGSCwjQS94g5RGokYAAvUbNtBQCJRcQoJe8QcojUCMBAXqNmmkpBEouIEAveYOUR6BAAQF6gfimJkCAAAECBOopIECvZ1+tikAZBQToZeyKmgjUU0CAXs++WhWBMgoI0MvYFTURqKeAAL2efbUqAlkICNCzUDQGAQIECBAgQGA9AQG6w4EAgbwEBOh5SZuHAAEBumOAAIG8BAToeUmbhwABAbpjgACB4QQE6I4NAgQIECBAgEDGAgL0jEENR4DAsAICdAcHAQJ5CQjQ85I2DwECAnTHAAECeQkI0POSNg+B6gkI0KvXMxUTIECAAAECJRcQoJe8QcojUCMBAXqNmmkpBEouIEAveYOUR6BGAgL0GjXTUgiUXECAXvIGKY9AgQIC9ALxTU2AAAECBAjUU0CAXs++WhWBMgoI0MvYFTURqKeAAL2efbUqAmUUEKCXsStqIlBPAQF6PftqVQSyEBCgZ6FoDAIECBAgQIDAegICdIcDAQJ5CQjQ85I2DwECAnTHAAECeQkI0POSNg8BAgJ0xwABAsMJCNAdGwQIECBAgACBjAUE6BmDGo4AgWEFBOgODgIE8hIQoOclbR4CBATojgECBPISEKDnJW0eAtUTEKBXr2cqJkCAAAECBEouIEAveYOUR6BGAgL0GjXTUgiUXECAXvIGKY9AjQQE6DVqpqUQKLmAAL3kDVIegQIFBOgF4puaAAECBAgQqKeAAL2efbUqAmUUEKCXsStqIlBPAQF6PftqVQTKKCBAL2NX1ESgngIC9Hr21aoIZCEgQM9C0RgECBAgQIAAgfUEBOgOBwIE8hIQoOclbR4CBATojgECBPISEKDnJW0eAgQE6I4BAgSGExCgOzYIECBAgAABAhkLCNAzBjUcAQLDCgjQHRwECOQlIEDPS9o8BAgI0B0DBAjkJSBAz0vaPASqJyBAr17PVEyAAAECBAiUXECAXvIGKY9AjQQE6DVqpqUQKLmAAL3kDVIegRoJCNBr1ExLIVByAQF6yRukPAIFCgjQC8Q3NQECBAgQIFBPAQF6PftqVQTKKCBAL2NX1ESgngIC9Hr21aoIlFFAgF7GrqiJQD0FBOj17KtVEchCQICehaIxCBAgQIAAAQLrCQjQHQ4ECOQlIEDPS9o8BAgI0B0DBAjkJSBAz0vaPAQICNAdAwQIDCcgQHdsECBAgAABAgQyFhCgZwxqOAIEhhUQoDs4CBDIS0CAnpe0eQgQEKA7BggQyEtAgJ6XtHkIVE9AgF69nqmYAAECBAgQKLmAAL3kDVIegRoJCNBr1ExLIVByAQF6yRukPAI1EhCg16iZlkKg5AIC9JI3SHkEChQQoBeIb2oCBAgQIECgngIC9Hr21aoIlFFAgF7GrqiJQD0FBOj17KtVESijgAC9jF1RE4F6CgjQ69lXqyKQhYAAPQtFYxAgQIAAAQIE1hMQoDscCBDIS0CAnpe0eQgQEKA7BggQyEtAgJ6XtHkIEBCgOwYIEBhOQIDu2CBAgAABAgQIZCwgQM8Y1HAECAwrIEB3cBAgkJeAAD0vafMQICBAdwwQIJCXgAA9L2nzEKiegAC9ej1TMQECBAgQIFByAQF6yRukPAI1EhCg16iZlkKg5AIC9JI3SHkEaiQgQK9RMy2FQMkFBOglb5DyCBQoIEAvEN/UBAgQIECAQD0FBOj17KtVESijgAC9jF1RE4F6CgjQ69lXqyJQRgEBehm7oiYC9RQQoNezr1ZFIAsBAXoWisYgQIAAAQIECKwnIEB3OBAgkJeAAD0vafMQICBAdwwQIJCXgAA9L2nzECAgQHcMECAwnIAA3bFBgAABAgQIEMhYQICeMajhCBAYVkCA7uAgQCAvAQF6XtLmIUBAgO4YIEAgLwEBel7S5iFQPQEBevV6pmICBAgQIKyDwjcAACAASURBVECg5AIC9JI3SHkEaiQgQK9RMy2FQMkFBOglb5DyCNRIQIBeo2ZaCoGSCwjQS94g5REoUECAXiC+qQkQIECAAIF6CgjQ69lXqyJQRgEBehm7oiYC9RQQoNezr1ZFoIwCAvQydkVNBOopIECvZ1+tikAWAgL0LBSNQYAAAQIECBBYT0CA7nAgQCAvAQF6XtLmIUBAgO4YIEAgLwEBel7S5iFAQIDuGCBAYDgBAbpjgwABAgQIECCQsYAAPWNQwxEgMKyAAN3BQYBAXgIC9LykzUOAgADdMUCAQF4CAvS8pM1DoHoCAvTq9UzFBAgQIECAQMkFBOglb5DyCNRIQIBeo2ZaCoGSCwjQS94g5RGokYAAvUbNtBQCJRcQoJe8QcojUKCAAL1AfFMTIECAAAEC9RQQoNezr1ZFoIwCAvQydkVNBOopIECvZ1+tikAZBQToZeyKmgjUU0CAXs++WhWBLAQE6FkoGoMAAQIECBAgsJ6AAN3hQIBAXgIC9LykzUOAgADdMUCAQF4CAvS8pM1DgIAA3TFAgMBwAgJ0xwYBAgQIECBAIGMBAXrGoIYjQGBYAQG6g4MAgbwEBOh5SZuHAAEBumOAAIG8BAToeUmbh0D1BATo1euZigkQIECAAIGSCwjQS94g5RGokYAAvUbNtBQCJRcQoJe8QcojUCMBAXqNmmkpBEouIEAveYOUR6BAAQF6gfimJkCAAAECBOopIECvZ1+tikAZBQToZeyKmgjUU0CAXs++WhWBMgoI0MvYFTURqKeAAL2efbUqAlkICNCzUDQGAQIECBAgQGA9AQG6w4EAgbwEBOh5SZuHAAEBumOAAIG8BAToeUmbhwABAbpjgACB4QQE6I4NAgQIECBAgEDGAgL0jEENR4DAsAICdAcHAQJ5CQjQ85I2DwECAnTHAAECeQkI0POSNg+B6gkI0KvXMxUTIECAAAECJRcQoJe8QcojUCMBAXqNmmkpBEouIEAveYOUR6BGAgL0GjXTUgiUXECAXvIGKY9AgQIC9ALxTU2AAAECBAjUU0CAXs++WhWBMgoI0MvYFTURqKeAAL2efbUqAmUUEKCXsStqIlBPAQF6PftqVQSyEBCgZ6FoDAIECBAgQIDAegICdIcDAQJ5CQjQ85I2DwECAnTHAAECeQkI0POSNg8BAgJ0xwABAsMJCNAdGwQIECBAgACBjAUE6BmDGo4AgWEFBOgODgIE8hIQoOclbR4CBATojgECBPISEKDnJW0eAtUTEKBXr2cqJkCAAAECBEouIEAveYOUR6BGAgL0GjXTUgiUXECAXvIGKY9AjQQE6DVqpqUQKLmAAL3kDVIegQIFBOgF4puaAAECBAgQqKeAAL2efbUqAmUUEKCXsStqIlBPAQF6PftqVQTKKCBAL2NX1ESgngIC9Hr21aoIZCEgQM9C0RgECBAgQIAAgfUEBOgOBwIE8hIQoOclbR4CBATojgECBPISEKDnJW0eAgQE6I4BAgSGExCgOzYIECBAgAABAhkLCNAzBjUcAQLDCgjQHRwECOQlIEDPS9o8BAgI0B0DBAjkJSBAz0vaPASqJyBAr17PVEyAAAECBAiUXECAXvIGKY9AjQQE6DVqpqUQKLmAAL3kDVIegRoJCNBr1ExLIVByAQF6yRukPAIFCgjQC8Q3NQECBAgQIFBPgeOPPz4+/elPD1rcu9/97vjKV75SzwVbFQEChQn8+7//e3zuc58bNP8RRxwRX/jCFwqrycQECNRT4PDDD48vf/nLgxb3sY99LE466aR6LtiqCBAoTOCQQw6Jr3/964PmP+GEE+JTn/pUYTWZmACBegq85S1viYsvvnjQ4k499dQ48sgj67lgqyJAoGkBAXrTVDYkQIAAAQIECDQncO+998aLX/zieOyxx57a4dprr4299967uQFsRYAAgSYFbr311th9991j+fLljT06Ojri17/+dey2225NjmAzAgQINCeQ3lv22GOPpzaeNGlS3HjjjbHTTjs1N4CtCBAg0KTANddcEy996Uuf2nqLLbaIm266KbbbbrsmR7AZAQIEmhP48Y9/HK961aue2njrrbeOm2++OWbMmNHcALYiQKC2AgL02rbWwggQIECAAIEiBe68884477zzYuXKlfG2t71t0AnnIusyNwEC9RP4/e9/H+eff36sXbs23vGOd8SLXvSi+i3SiggQKIVACswvuuii6OzsjHRL95133rkUdSmCAIH6CfzqV7+Kb33rW9HT0xOHHnpozJo1q36LtCICBEoh8POf/zwuueSS6O/vj8MOO8yXdUrRFUU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ECAAAECBAgQIECAAAECBAgQIECAAAECBAgQKF5AgF58D1RAgAABAgQIECBAgAABAgQIECBAgAABAgQIECBAgAABAiUQEKCXoAlKIECAAAECBAgQIECAAAECBAgQIECAAAECBAgQIECAAIHiBQToxfdABQQIECBAgAABAgQIECBAgAABAgQIECBAgAABAgQIECBQAgEBegmaoAQCBAgQIFAVgRUrVsQdd9wRN910U9x8883xhz/8Ie65556YM2fOU0vYcsstY5dddomZM2fG7rvvHnvssUfsvPPO0d3dXegyFy9eHL/5zW/il7/8ZeOfqebf/va3T9WU6n32s58du+66a+yzzz6x5557xhZbbFFozc1O/uCDD8Y73/nO+NnPfvbULq985SvjoosuiilTpjQ7TKbbrV27Nh555JG4+uqrG8dKst7wWEnWyf0f/uEf4qUvfWm88IUvLPw4yRTBYOMS8H4zLr6W7VzG95sqHysta5SBRyWQPiPceuutjb+vnvyMcMstt8SCBQs2+pzwnOc8J170ohfF3nvvHdtvv310dXWNaq6sN/b5JmtR4xForYD3m9b6jnX0Mn6+eXIt6Zj53e9+F9ddd1386le/iocffjiuv/76jX7/3nHHHWOvvfZq/Nlmm22io6NjrBz2q4lAVd9v6n4uoYzvN6tWrYrZs2fHL37xi8af9L/T+87AwMBTPw3rn79J7zPp/E1/f39Nflosg8DQAgJ0RwYBAgQIECCwSYE1a9bEDTfcEF/5ylfi8ssvH3QyuVm6FKrvv//+8Z73vKcRqOf1y3yqPX3o/8IXvhCXXXbZoA//zdT+mte8Jg4//PB42cteFj09Pc3skvs2q1evjlNPPTX+/d//fdDcRQXoS5cuje9///vxxS9+Ma699tpReaTjJH0R4LDDDovnPve5MWHChFHtb+PqC3i/8X7T7FFc5WOl2TXarrUCy5cvb3zx7Oyzz46rrrpq1J8RUnXpS2AHHHBA4/NNnn9v+XxT3BcER3NUpuAifT778pe/vNFu3/jGN+LAAw8czXC2rbCA9xufb0Z7+D75Oeess84a0++x//f//t943/ve1/gdXMA1Wv1qb1/l95t2OJdQtvM3f/rTn+L888+Pc889d9CFMc38FGy22Wbx+te/vvFek+d5vmZqsw2BrAQE6FlJGocAAQIECNRMIH3rN101fNxxxzUC0axeKZQ+/vjjG1d6tzIgvf/++xu1X3DBBeMuPV1J/5//+Z/xT//0T7mF/80Wna5ESCdg178LQNo37wA9neT56U9/Gp/4xCcaV++N93XQQQc1jpNtt912vEPZvwIC3m/+1iTvN5s+YKt+rFTgx7H2JWb999WTYHn9veXzTbF32Gn2ByS9V6U7AaUvBg71EqA3K1nt7bzf+Hwz2iM46885Zf5cOVob229aoMrvN1nXntdnsrEck2U5f5PusnTKKadE+pLO+ndcGsua0j4pSD/22GMbV6V7EaiTgAC9Tt20FgIECBAgkJFAuk3TySef3LiKeP1bNmU0fKRvqqYrco4++uiYNGlSVsM2xkknHb773e/Gxz/+8bj77rszGzvV/K//+q/xsY99rFF/GV7pFunpau10Z4ANX3kG6OkKq3S8pCv9szxeZs2aFSeeeGLj6r687lpQhr62Ww3ebzbuuPeboX8KqnystNvPdVnXm257+8lPfjLOO++8lpSY7qSS7gqTvtiW9a3dfb5Z17I8P9+M5yC58cYb441vfOOwV3MJ0MejW419vd/4fDPaIzVdfZvuWJG+RJzl71SpjvQ7bPqic1l+jx2tje03LVDl95t2OpdQlvM36ZFFRxxxROOxEFm+Wvk5OMs6jUVgNAIC9NFo2ZYAAQIECLSBQLqS+cgjj2zcKq7Vr3RVTvrW61ZbbZXJVOmby9/85jfjAx/4QOYnHZ4sMN2mNYXF6ZeDIl+bui1onieY08mdj370o3HmmWe2hCOd5DnttNPi4IMPzjyMaEnBBh2VgPebTXN5v/mbT5WPlVH9UNi4ZQKtOlk4VMEppEh/srptrs83f1OuQoC+qRPkT65EgN6yH/VSDOz9xueb0R6I6QrQFHKnx6a16pX1796tqtO4oxOo8vtNO51LKMP5m/RlzPT4one9612jvl37aI7KT3/6040LZrK+WGY0NdiWQFYCAvSsJI1DgAABAgRqIJACivTM7x/84Ae5rSarX+TTLwP//d//3Xj+Utbf2N8QIwX0n/3sZzM7MT5a7HR1Qpo//WIy3CuPE8wj/RI42nUNt30K0dOtxd72tre19Lb/WdVrnOYEvN805+T9JhoneKr6d1NzXbZVqwVuuummxjF0ww03tHqqp8bPKkT3+WZwy/L4fDOeg2TVqlWNL4emIGxTLwH6eJTLva/3m+b64/PN35zSl27Snc4uueSS5vDGsVXR7uMo3a5DCFT5/aadziWU5fzNNddc07gwYcPH/7XihytddJLuOJn1HZlaUasxCWxKQIDu+CBAgAABAgQaAgsXLmzcDjyPX9w3JM/iF/mRbpWZdZs///nPN2571crnuA9V8/Llyxu3h00n5jf1avUJ5nRC//TTT48Pf/jDWdMOOd7MmTPj0ksvjRe/+MW5zGeS1gp4vxmdbzu/31T9WBldp23dCoH0zPB3vOMdmd+msplaszh56PPNYOlWf75ppq+b2ubKK69s3Lp9pC9zCtDHK13O/b3fjK4v7fz55kmpvELE9TuTxd9No+u0rVshUOX3m3Y6l1CW8zd33nlnHHLIIbl9mdRFEK34qTdmEQIC9CLUzUmAAAECBEomsHr16kYom26zNNIrfRB++ctf3ngu9d577924/frkyZOf2m3RokXxwAMPxNVXX924Ivzaa68dacjGs9jGc4VxswFLmuf1r39949mku+66a0yZMqXxbO30C9yjjz4at9xyS3z729+Oiy66aMQTnzvuuGN861vfihe84AUjri+rDZr55vKTc7X6BHOzJ/RT8H3ooYfGfvvtF+mZ5k8eK+kKrfSstp///OdxwQUXxBVXXDEi00EHHRRf/OIX42lPe9qI29qgvALeb7zfNHt0Vv1YaXadtmudQPp7M322+dKXvjTiJOnRLK9+9asb4eeLXvSixmeEJ289mT4nPP7443HvvffGVVddFSn8vPXWW0ccM/0deP7558c+++wz4rZDbeDzzcYqrf58M6ZGPbHTPffcE+nOSs3c6UCAPh7pcu7r/cbnm9Eemc3esSKNu/POOze+DJZ+D99hhx0avw+lL3KnR3zMnz8/fvWrXzVu//79739/xDLS303p99299tprxG1tUE6Bqr/ftMu5hLKcvxnN8fKa17ymcee/f/zHfxz0WTi91zz22GORPut873vfa3wWHulK9iLOmZXzJ1ZVVRYQoFe5e2onQIAAAQIZCfz+97+Pt771rZG+lbqpVwowjz/++Nh2222bmjl9yE7P5Er7jPTL/B577BEXXnhhPPvZz25q7Cc3Sie1v/rVr8Z73/veTe6XfhFIdaTgfKSrxtO3uY877rhGsLupV7ol1X/8x39ET0/PqGoey8bpSqZPfvKTjQC5mVcrTzCnECHdZnBTPunLCunOAslopGfcp+Pkpz/9aeOq+t/85jfDLi+NmY6R/fffvxkC25RUwPvN4MZ4vxn+QK3ysVLSH7+2K6uZq4FH8/fVk4Ap9EjPkEx/L2/q7620ffri3tlnnz3i34UbNsfnm6EP11Z+vhnPD8horyIVoI9Hu5z7er/x+Wa0R2b6/SeF4g899NCwu+6+++6N3zdf9rKXjXgr5PT3xm9/+9v4+Mc/Hul43NTr//2//9f4cll/f/9oy7Z9CQSq/H7TLucSynT+Jn35M30e3dTdcV7xilfESSed1NT5svQjkPr4hS98IT73uc9tctw8z5mV4EdTCTUUEKDXsKmWRIAAAQIERiOQbimVTgCn5zUO90rfUk8fjN/whjc0rtge7St9UP/P//zPSLeL29QrbZOuFOvs7Gx6igcffLBxtU86kT3cKz0rPI375JVkzQyeXM4555yGzXC/aGy99dbx3e9+N/7+7/++mSHHvE36Zu+RRx4Zl112WdNjtPIE80i/sKfj5cwzz4x99913xC8rrL+gdEV66lMKyYd7pV/8zj333Nhiiy2atrBheQS83wzdC+83G7tU/Vgpz09d+1bSzNXbu+yyS5xxxhmx5557jurvqydVm/l7K207lrDU55uhj91Wfr4Z609Ls192WH/8sRwTY63Pfq0X8H7j881oj7K5c+c2Hp+2qd/v3vSmN8Vpp50Wz3jGM0Y1/IIFC+JjH/tY44r04V55/R47qsJt3JRA1d9v2uFcQpnO36Srz9O5pPRlzuFe6XxaOh840oUPG+6fPv+kOzgefvjhkd53hnp5r2nqx9pGJRYQoJe4OUojQIAAAQJ5CNx+++2Rfjkf7urzFIaed955jW+9j3Tl9qbqbebZT+kq9HTb9+22267ppacw9d3vfvew26dQ/qijjhrTVeLN3FbvmGOOaVytPprQv9nFpV9I0q3N03PG77777mZ3a2zXqhPM6QqrD37wg/H1r399yHrGe7w88sgjjZNJl19++ZDjpysF04mmdPtCr+oJeL8ZvmfebwbbVP1Yqd5PZ/0qHulqm/SZI93B5vnPf/64Fp++ZPfRj3608cWx4V5j+fKXzzdDa7bq8814DoLrrruu8XigkW5luv4cAvTxiJdvX+83Pt+M9qgc6T0+3XErBV7Tp08f7dCN7Uf6nSpt08rfY8dUtJ2aEqjy+03dzyWU8fzNSL9TpccXpc/DM2bMaOr423CjZr5EeMIJJzQuTBnP+cQxFWcnAhkICNAzQDQEAQIECBCoskD6xfx973vfsEtIV2GngDqLD7vpF6b07ddNfRv+O9/5TuP56s280rev0/O1h/vm/lhvm7r+3CPdknMsoX8za0sn5NMV++mW7Zu61dZwY7XqBPOvf/3reN3rXjfsrQY/+9nPNr6wMJ4vFKQvcxxyyCHDPkP0iCOOiDRPHrfOb6ZXtmlewPvNpq283/zNp8rHSvM/EbZslcDq1asbwUC6FeVQr/RlrEsvvTTS7SqzeKUr0dNnpR/84AdDDjfaq298vhm+K636fDPW46CZkGqosQXoYxUv337eb0buic83g43++te/xnve857Gc4SHeqW7o6QvlafnB4/nNdJzpl/60pc2noX+d3/3d+OZxr45ClT9/abO5xLKev4mXSGeHtfYys/DI90V4Y1vfGMjKHqwTQAAIABJREFUpN98881z/GkxFYFsBATo2TgahQABAgQIVFIgfchPt1sa7pbZ6cr0FGJkebvskX6RT89sS99QbSaA3dQvYFmeHE9Xf7/lLW+JW265Zcg+Z3kStNnngY90wLXiBHP6dnG6jWB6jtVQr3SXgnQsjfY2g0ONlU7mpGcCDndSKf0iOGvWrJEY/PcSCXi/aa4Z3m+i8aWhKv/d1FynbdVKgb/85S+NK4KvvvrqIadpxfMY051T0i0wh/vS21lnndW4w0ozL59vhldqxeebZnoy1DbpziHpy47pyxqjfWX52XG0c9s+WwHvN815+nzzN6f/+Z//aTwabbhX+n0q/R023i+wp/eodKe0dEe2oV7p9+V0O+2XvOQlzTXRVoULVPn9pq7nEsp+/ub444+P9Geo11jukDTcD8Gm3td23nnnuPjii+O5z31u4T9DCiAwWgEB+mjFbE+AAAECBGokcO+99za+jXrTTTcNuarRXA3eLEu6lXt6zvXpp58+5C7pFlLppMFIoX36Bew//uM/hj1pmeUvA+mb3umK50984hND1pxOiKdgeTTPWN9woLSe++67r/HLzQUXXDAiZ7oyYddddx32VuqtOME8b968Rjjw4x//eMj60nOz0h0GxnuyJw0+0pUZTjyPeIiUbgPvN821xPtNRJWPlea6bKtWC1x//fWNq8uHCrNHezV4s7WOdNX4Bz7wgcbzJXt7ezc5pM83+X++abbHG2433JcmUiiVPs/98Ic/jJ/85CdDDu9zzFjVy7ef95vmeuLzzTqnkZ5HnPUX2NMjJl71qlcN++Wu888/Pw466KDmmmirwgWq/H5Tt3MJVTh/M9L7TfpyTbqAJYvXSF+S+sUvfhF77bVXFlMZg0CuAgL0XLn/f/buBOqOqk4Q+A1wCCEKBkS247BmAkMTBNkEBGRHNkG2JKyy71uD7JsQbHrYFwFDC0QT9p1BNtlREJVFOth0N9DKLmQYRIQBnPMv5tMk31vqva/eUu/96hxOezpVt2797n33q6p/3f91MgIECBAg0F0C8UC91lprVaxUBGhbNcs30tXFum6Vtq9+9avp6quvTksvvXRNrHfffTdLlxopWCttjcz0ytMq8ZHBFltsUTF1+VCt/uu//itL1R6z/fOka48Hj9j3qaeeqjpLuxUB9FoGo0ePztpi7NixeThz7RMfJUQ6+EpbER8t5KqEnQoTMN7kp+z38abMfSV/K9uzlQK1sphssskm2Yd6X/ziFwuvQq2/W3k/EHR/0/77m2Y6Qq3lZg488MD03e9+N7tPveuuuyoWL4DejHp3HmO8yd8u/X5/E1K11iMuMoPaQKvUC1rGDPX4r4gPoPP3BHs2K1Dm8aaX3iWU5f1NvQB6kfcib7/9dpY5o9p9T7zji6yONgJlExBAL1uLqS8BAgQIEChQoNYDWCvXKXrmmWdSlP/CCy8Mupq8wehaZcTssttuuy1FML6ord4L7ZiFtOWWWzZ8unoPGrMWGDPYTj755LTAAgtka9ZVS3PeigB6rTWJW9Ffaj1kr7HGGmnKlClpscUWa9jcAZ0RMN7kd+/38abMfSV/K9uzlQKxFMyJJ55Y8RSRKSXSbs8555yFV+Gee+6puq563r/L7m/af3/TaEeotZ5zfOQYL6QjEFbrRXKRL60brb/9ixUw3uT37Pf7m5CqdY9TZAa1gVaJmf/x9/Dhhx9OSy21VFpuueWytdWXXHLJtNBCC2VrEs8222z5G9GeHRUo83jTK+8SyvT+ppsC6O57Ojp0OPkQBATQh4DnUAIECBAgUHaBWg9geVONNmNQK71T3gB6rVnsrZhdVi+laiNrt89olvcBLALFp512Woq0fsOHD8+KaGcA/aOPPkpHH310lqq+0hZ96bjjjit09kK9GROxZt+GG27YTBd0TAcEjDf50ft9vClzX8nfyvZslUC9l4VFpquc9RpqZU/IG0B3f9Pe+5tG+2GMz5MmTUp77733oENnnD1a7/7Oi+RG5btzf+NNY+3S7/c39Z6nYmzZY489GkO1d98IlHm8qdf3y/Quod7f94EO2en3N1GPen2myHuRei7NTjjpmx+4C+1aAQH0rm0aFSNAgAABAq0X+PTTT1PMBHj99dfTH/7wh/Tb3/42W3s20lKuv/76WUC0FVsRAfQzzjij6prkzQaz611rrZfazc7ArvegEXWKdeliLc3FF198piq2M4Aea7vG+ud33HFHRaZWBLPrPWifffbZ2ZrrtnIIGG8aa6d+Hm/K3Fcaa2V7t0rg448/zpZEefnll9Mrr7yS3ddE2tz/+I//SPvtt18aN25cS05dRADd/U13B9CjjWNmefStWbfIbHDEEUekOeaYI9W7vyvypXVLOrNCcwsYb3JTZTv28/3Nq6++mo0fDzzwwCC0mBV+3XXXZTPEbQSqCZR1vOmldwn1/r53y/ubqEe99ylFLuEQ90Xjx49Pjz322KDuGx8Yxvui1Vdf3Y+bQOkEBNBL12QqTIAAAQIEyi/w/PPPp+233z49++yzgy4mzwz0el/SFr3++UAla6VVzbt2+6wXXOsBbJVVVkkxU2699darmFqvnQH0Wh89tGL98wGnWqneWpklofy/MlcwIGC8+XtfKMt406neO9S+0ql6O2/3CDz00ENpnXXWqVihPDPQ3d98RtfO+5tGes8bb7yR9tlnnxSzqGbdttpqqxT3LAsuuGD2T/VesAugNyJv30oCxpvy3d/UWp4qPlS+6KKLsuUfbAS6TWCo400vvUso2/NUrfcpRS4bUWsZI8vvddsvWn0aERBAb0TLvgQIECBAgEAhArVurjfYYINsbetY47vaVu+l5IMPPpjWXnvtQuo6YyG1Zg00+1VtpWsZM2ZMOuigg9Juu+2WRo4cWfU62vmCudasujxt1mxj1Oorm222WZo8eXIaNWpUs8U7rg8EjDe1XzB343jTqW451L7SqXo7b/cI1HpJueeee6bzzjsvzT333O5vuuj+Jm/viVl/McP8hBNOGHRIpGmNe7JY/3xgq3evKoCeV95+1QSMN+W7v7nmmmvSjjvuWLFJi5wJ6ldDoGiBoY43vfQuoSzvbwb6QK0Pd2ZcemYofabeB6Dx8WEsBThixIihnMaxBDoiIIDeEXYnJUCAAAEC/StQb+27PC+YI818vHyIh4FZt1bOho50sAcccEAWtK20XX311WmHHXZoqHFnfACLF7ADgfP555+/bjntDKDXeuHTyhkTrZj1XxfWDj0jYLyZuSnLMt50ogMW0Vc6UW/n7B6Bei8P8wRH3N981p7tvL/J24Ni1nnc78S94KzbZZddluL+ddiwYX/7JwH0vLL2a0bAeFPO+5tY5/nEE0+s2OQ+qmnml+CYdggUMd700ruEsj1Pvf/+++nAAw9MV1xxRcXuEpMSJk2alBZaaKGmulM8Q02dOjXtu+++Fe+RotAbbrghbbPNNk2V7yACnRYQQO90Czg/AQIECBDoM4E//vGP2QvIn/70pxWvPM+61rW+om1leqi//OUv2dqWF198ccW6N5M6Ph7A/vEf/zFtuOGGafPNN0/zzDNP7h7RzhfM8cXw4YcfXrFusQ55zMqac845c9c9746dCibkrZ/9ulvAeDP4BXMZxptO9Koi+kon6u2c3SNQKz1p1DICsFtuuWXNCru/+Yynnfc3eXrQtGnT0u67754ef/zxQbvvtdde2ayqWTMGCaDnkbVPswLGm/Ld39QLQj7yyCMzZbGYtW/EWsax/NnDDz+cIttajEvRD2KLWaRf+cpX0vLLL5++/vWvp3XXXTdbTmLGj3qa7WuOI1DEeNNL7xLK8v5mxp4b649vu+22VQPccS8T73Pmm2++hjp8BM/vv//+9J3vfCfFGuiVtrj3/eEPf5i+9KUvNVS2nQl0i4AAere0hHoQIECAAIE+EbjxxhvTt7/97YpXu/DCC6ebb745rbrqqjU1aqUAy7PG6FCoa80cOPXUUyum9hzK+Wod284XzJ267novoOu9bGqVvXLLIWC8Ka6d2jneFFfr/CUV0Vfyn82evSYQLxDj5XB8ZFdpW2211bLZOUsssYT7mxyN303jTczcOuqooyp+PBnt+qMf/Sgtu+yyg66q3v2L2aY5OoJdKgoYb4rtGO0ab2qNCRH4vvbaa9Myyywz6OJee+21bJyJTBfVAlSVROLD7EMPPTSts846aY455igWTWl9I1DUeONdwmddpl3jzawdND7giXuZCy+8sGrfjTHjlFNOSSuuuGKuj2+izLi3PfLII9M777xTsdx4vxf3O+utt17f/GZcaO8JCKD3Xpu6IgIECBAg0LUC06dPT7H+0XXXXVexjltvvXW6/PLL665pXevBo5XpxKPSZ5xxRjr22GMr1r+VM7ErnbBdD2D1Zkw0M/M+byeNPhNtescdd1Q8JM+Mvrznsl9vCRhvim3Pdo03xdY6X2lF9ZV8Z7NXLwq89NJLaaeddkrxgV+l7eCDD05nnnlmGj58eM3Ld3/zGU+3jDcROIi0pnvvvfegdosZnxHQqraesQB6L/7Su+OajDfFtkO7xpsIfo8fPz499thjgy6gUga1+HgnxpjTTjutanAqj0QExSJ4GTPUbQQaFShivPEu4e/q7RpvKrXzG2+8kb2Li/cntbYYM2JG+SqrrJJiWcGBdcvjnuj//J//k37/+9+n//W//lcWGI+sGNW2uE864YQTUrwj8xFPo788+3eTgAB6N7WGuhAgQIAAgR4WqPUScuCy4yXlHnvsUVeh1oNHPBTELLCBG/26hTW4QyfPPWtV2/UAVu+ht5WzqDp57ga7ht27SMB4U3xjtGu8Kb7mtUsssq+0u+7O1x0CH3/8cYr1zSdOnFixQvEC8aabbkrrr79+3Qp38h6jk+fu1P1NvQaJDyImTJhQcdZnZBs4/fTTq34UIYBeT9e/NyNgvGlGrfYx7bq/qZUGe9YMak899VT67ne/myLtchFbpGWOZdJiPBPIKkK0P8ooarzp5PN8J89dqZe0a7yp1kPfeuutLFvS5MmTW9qJ49437otjXXRjTkupFd4GAQH0NiA7BQECBAgQIJDSk08+ma27VMTaSLVmgXcygL7nnnum8847L80999xtafJ2PYDVmwXeyQD6lVdemXbZZZe2eDtJeQSMN8W3VbvGm+JrXrvEIvtKu+vufN0hEDN5IlPKe++9V7FCjdyXuL/5jLAbxptaM7W+8Y1vZC+fF1100aqdUAC9O36fvVYL403xLdqu8SbvEmQPPfRQlvViYH3zIq/45JNPztI4t+pD8yLrqqzOCxQ13niX8Pe2bNd4U6v3xEcFkUFwqNktqp0jZq7HeupxrzRs2LDOd2Q1IDBEAQH0IQI6nAABAgQIEKgvUC9dVHyhGi8it9pqq/qFpZSloTvxxBMr7tvqdcivueaaquk6W73++qwX3K4HsHovgVu5Dvlf/vKX7Cvpiy++uCPtnatD2qmrBIw3rWmOdo03ral95VKL7ivtrLtzdYfAtGnT0u67754ef/zxihVabLHF0vXXX59WXnnlXBV2f/MZU6fHm5h1Fy9/I/XorFu0aXy8F+sK19rq3Tu18uPDXJ3NTqUTMN60psnaNd7UCqAPfGj1xBNPpF133bWhtc4bVYmxLZ6tzAptVK6/9i9yvKn397Cf3iW0a7zJ01v/67/+K3vH8sMf/nBIy0QMnGvMmDHpoIMOSrvttlsaOXJknirYh0ApBATQS9FMKkmAAAECBMorEOu3xZfu1QKgcWX7779/tjZo3hvtTr5gzjt7oB0t1q4HsE4+9IZjJ9u7He3oHMUJGG+Ks5y1pHaNN627gplLbkVfaVfdnac7BOp9gBG1bDRQ0cm/d/14f1OtJ9WadZe3TevdOwmgd8fvuCy1MN60rqXadX9z6623Vv1YPALoe+21VzrggAOqfpBVpMC5556bDj74YLNDi0TtobKKHm/q/T1sZQC9294ltGu8ydMdP/300yzTxdSpU9Oll16a3nzzzTyHVdxnxRVXTIccckjaeuut0zzzzNN0OQ4k0I0CAujd2CrqRIAAAQIEekQgAhTHHXdclta82rbaaqulH/3oR2nZZZfNfdVeMH9G1a4HMA+9ubumHTsoYLxpLX67xpvWXsVnpbeqr7Sj7s7RHQLxcjlm2Vx33XVVKxRZdeKF5IILLpi70u5v2nt/U6lhas26ixfD0aYLLLBA3Tatd+8kgF6X0A7/X8B409qu0K77m1rn+da3vpUimBVB9kpbrGE+bty4tOWWW6YVVlghzT///H+bQR7pmGO8+fWvf52uvvrqdPvtt1ddUmSg7LyZNForr/RuFGjFeFPv76EA+mc9oV3ZDCPLzv33359NUnj44YcL7YYxtgzMQo9xykagFwQE0HuhFV0DAQIECBDoQoF4mI9Z5bHWWrWt2Yd3L5jb+4LZQ28X/sBUaSYB403rO0S7XjC3+kpa2VdaXXfld4fAO++8k44++ugs5WW1rZmPA6Ms9zftvb+Ztf3i45rDDjusYtvGh54RnBo7dmyujljv3kkAPRdj3+9kvGl9F2jX/U2t81S7yljmLDK1Rcr1PB/u/PWvf00vvvhiOuWUU9JVV11VE6+RD4Ja3wrO0A0CrRpv6v09FED/rPXbEUD/z//8z/SP//iP6aabbmppl4sPff75n/85rb/++mm22WZr6bkUTqDVAgLorRZWPgECBAgQ6EOBPAGKeCFwySWXZF/TDxs2rCElL5jb+4LZQ29D3dPObRYw3rTn6/52vWBuZfdpdV9pZd2V3R0CeV4uN/txYFyh+5v23t/M2Ksi8HT++eenQw89tGJnmzx5cpowYULue9Z6904C6N3xm+7mWhhveuv+ptEAegSgLrroorTGGmvkHncG+nPMML3yyiuzD4Lee++9qt180qRJaY899ujmn4G6tUmgleNNvb+HAuifNXIrA+hxj3PXXXdl9ziRtr0dW7zvO/7447PU7sOHD2/HKZ2DQEsEBNBbwqpQAgQIECDQvwIxe2fixInZf7W2vGtIVirDC+b2vmD20Nu/v+duv3LjzU+yNJ7t2MoeQG9HX2lHOzhH5wTeeuutbBZgBFKrbUP5ODDKdH/T3vubGdvxwQcfTLvuumt6+eWXBzVvzACNrEojR47M3QHr3TsJoOem7MsdjTe9d3/TSAA9sphEcPsf/uEfmu7/kRJ+ypQp2Qz2akH0DTbYIJupvvDCCzd9HgeWX6DV4029v4cC6J/1oVYG0Gvd48zYg+Mj0J122iltuummacyYMekLX/jC35aLiDHl3Xffze6Tfv7zn2drp+dJAR8ZKY866qg0YsSI8v9YXEFfCgig92Wzu2gCBAgQINAagTzrysaZm3kROWONvWBu7wtmD72t+b0odWgCxpuNU7yMFUCv34/a1Vfq18QeZRXIsyZoXNtQPg6M493ftPf+ZqA/Rvvus88+6ZZbbhnURZtNx1/v3kkAvayjQevrbbzpzfubvAH0oWQxmbV3RuadCFxdeOGFVTtujHuxtrqtPwXaMd7U+3sogP5Z32tVAH3atGlZ1senn366aiePYPl3v/vdtP322+f+WDAC6r/+9a+zJSNuv/32mj+g+Ajx8MMPT7PPPnt//tBcdakFBNBL3XwqT4AAAQIEukcgT9qvqO1Qg+deMP+9zds1I9RDb/f8ztTkMwHjTeteslTrY+0ab4ru4+3sK0XXXXndIRAzbQ444IB0xx131KzQUIPn7m/af38TZ4xUxyeddFLFzEmRUSAyDmy11VYNd8Z6904C6A2T9sUBxpvevb/JG0A/99xz08EHH9xw2vZqP5BI17zDDjtUDZ5Fmvf4+zXnnHP2xW/MRf5doF3jTb2/hwLon7VJKwLo06dPzz4QvO6666p2/c022yxbwmbJJZds6ufx4Ycfpssuuywdd9xxVbNdxIdBMQauueaaTZ3DQQQ6KSCA3kl95yZAgAABAj0i8Morr2RrrNW6MY9LLSJ43ukXzNdcc03acccdK7ZcKx56anWRdgW0OvnQ+5e//CVLmXvxxRdXpDj11FPTCSec0CO/JJeRR8B407qXLN0w3uTpA3n3aXdfyVsv+5VH4LnnnstePD766KM1K11E8Nz9zd+J23V/E2e8+uqr0957713xpe+xxx6bzayaY445Gu609e6dBNAbJu35A4w3vX1/kyeA/o1vfCP7aGfRRRctrL9/8skn2TgWGU4qbeuuu24W2FpkkUUKO6eCul+gneNNvb+HrQygd9u7hHbe30QvrDfuxAeCl156aVpwwQWH1GnjY8Qrr7wyeydYbcmI7bbbLjvXqFGjhnQuBxNot4AAervFnY8AAQIECPSYQN6Hr0MOOSSdfvrpuVNC1WI655xzshRQlbYI0p911llprrnmaol0rYeQeMkedWvX+k7tegCLta723HPPdP3111c0jZfPMbOhFVukHowHsXjYqrR5Ad0K9e4t03jz97bp1fGmqN7Xib5SVN2V03mBv/71rynWi9x3331TzN6rtsUM5fiIK/5ONRNknbVc9zefibTr/ibSmu6+++7p8ccfH9TEQ32pXC9g4P6l87/zbqmB8WbmlujV+5t6gaxQiGfY+HsybNiwQrtnfAQWaxpXCmzF37G77747rb766oWeU2HdKdCJ8ca7hL/3hXbd38QZY/b5HnvskW666aaKnXGFFVbI1jFfdtllC+msEUSPD0qrTW4YSlafQiqoEAJNCgigNwnnMAIECBAg0O8C8fD12GOPZWlNa62nFE4nn3xytv5aUYHlTgaxO3nuWftcux7AOhnE7uS5+/033k3Xb7wZ3Bq9+oJ5qP2uk31lqHV3fHcIxJqON9xwQzryyCNTpDettsWLwAh477rrroUEz+M8nbzH6OS5O3F/8/7772eBqh/+8IeDmriINYgF0Lvj99zttTDe9M/9zT333JM22mijmn9T7rzzzpakOH711VfThAkT0gMPPFDx/K38GLrbf4P9VL9OjTedfJ7v5Lkr9a12vb+Jc993331p6623rjojPNKuxySJIj/YiexfO++8c7r//vsr/rTa/fzaT79v19o6AQH01tkqmQABAgQI9KxAIw9fxx9/fIrZ58OHDy/Mo1Ya9XgIOO+889Lcc89d2PlmLKjW7LBjjjkmS483++yzt+TcnXjBHOesl/os0nXtsssuLbnmel+sx4yJDTfcsCXnVmh3CBhvKmfb6NXxZii9rtN9ZSh1d2x3CORZxzFqOt9886ULLrggW9JlttlmK6zy7m8+o2z1C+b40CbW+zz00EMrtt2ZZ56ZZToayv2cAHphP4ueLch401/3NzELfK211qran9dYY400ZcqUFB/wFL39+c9/zp7HJ02aVLHoiRMnprivtPWuQCfHG+8S/t6vWn1/M3CmuM+J7I/VZoNvsMEG6aqrrkoLL7xw4Z3+8ssvzwLzlbaY9R73umPGjCn8vAok0CoBAfRWySqXAAECBAj0qEA8fEWA+rTTTqv6NWtceitmZg2Q1noB0ep1yCNAfuKJJ1Zs3Xavx92uB7C42E5dd70X0K1cM61Hf8KluizjTX+ON8100m7oK83U2zHdIxCpbY877rgsMF5ri+DGD37wg7TJJpsUOmsnzun+5jP5Vt/fRHr+yBxQKcNAUWt01rt/kcK9e377naiJ8ab/7m9+9atfpS222CK99tprFbvctttumwW455133sK7ZATTYh30+K/S1u5n2MIvUIE1BbphvPEuoT33NwMdIdo8MkVOnjy5Yt+I9oh73iJnnw+c6MUXX0zjxo2ruDxO7HPLLbekLbfc0q+WQGkEBNBL01QqSoAAAQIEOi/w+uuvZ6nYq92ID9QwXi6fffbZWcqoVtyUP/PMMyleMrzwwguDUNZdd93sxesiiyxSOFgnv56udDGtfsE84zljDfJYC7bS1sqZsP/+7/+ezfCLl06zbssvv3y69tpr0zLLLFN4Wyuw8wLGm7+kI444Il188cUVG6OVmR86Pd402vu6pa80Wm/7d4/A888/n83Oi6wmtbaYORPB86997Wstqbz7m89YW31/U+tFfksatolCBdibQCvJIcab/ry/+d3vfpd22GGHqkuftTq1ca1xL5aziLWL55xzzpL8ilQzr0C3jDfeJbTn/magX9RbtqGVWfzqpc2X8SLvr9d+3SIggN4tLaEeBAgQIECgywV+/etfp4MPPjibHdXJl8tx7lpB1Vamhar3JW+7v6Zt9QvmGdu5VlrZVr7wqRVMaGWqwy7/OfZ89Yw3KcvwUWvmQC+PN4108G7qK43U277dIRCz8u66664slXcEN2ptsXbthRdemEaPHt2yyru/ac8LZgH0lnVhBdcQMN58htOv9zf1slK08nkq3GuNe60+t4Gh/QLdNt54l9Ce+5uBnlbrg512TEI444wz0rHHHlux4++///7prLPOSnPNNVf7fxjOSKAJAQH0JtAcQoAAAQIE+kkgHr5++tOfpv32269iqssZLeLlcqR3b/WM4OnTp6edd9453XHHHRWbolVpvd966600fvz4dO+99w46b6Ssjy95V1999bZ1j3YG0H/xi1+kaN946TXr1sq0+Q899FBaZ511KpputtlmWTaEUaNGtc3ciVorYLz5u28/jzd5elk39pU89bZP9wh8/PHHKTI5xMy7Sn/bZqxp3HPEutgLLbRQSy/A/U17XjALoLe0Gyu8goDxxv1NvXXIWx3ENgO9f4ambhxvvEtoz/3NQC+v5d3KCScD56/1nqrVY13//NJdabsEBNDbJe08BAgQIECghAKNPnzFl6QLLLBAy6+0Xir1VqW9jBRo22+/fXr22WcHXeNXv/rVdPXVV6ell1665def58Gk6KB2p2bFXXXVVdk6pZU2Xy+3rau15UTGm5mZ+3m8qdfhurWv1Ku3f+8egUgvGQHxk08+uW6lYgZN/Ddy5MhG2A/YAAAgAElEQVS6+w51B/c37XnBLIA+1J7q+EYEjDfub0Lgk08+SSeccEKKmZmVtqKf3WY9R6fWoG7kt2LfoQt063jjXUJ77m8GelBkjVxrrbUqdigB9KH/zpTQXwIC6P3V3q6WAAECBAjkFmjk4SteQMfa6CNGjMhd/lB3POecc9Lhhx9esZiTTjopxX9Fr79+zz33ZLOwK22xJvukSZPSvPPOO9RLy318O2egv/vuu2nPPfdM119/fcX6Pfjgg2nttdfOXfc8O9Z70XT22WdnMwdt5Rcw3gxuw34eb2r16G7vK+X/Nfb+Fbzzzjvp6KOPTj/84Q9rXmxklol7jfiIa4455mgbjPsba6BHZ2vVx6Bt68hOlAkYb9zfzChQ68PgVn6MXe/jLM9UvTFgdfN4413CZ32sXe9vBNB74zftKrpDQAC9O9pBLQgQIECAQFcJvP/++2nixInZf7W2+eabL8UD94QJE9r6cjnq1IngUq2X2sccc0y2ttzss8/etrZs1wNYXFAngtn1HrQjZf6GG27YNm8nao2A8aayaz+PN9V6Whn6Smt+JUotSiCWRjjiiCOy5T9qbWPGjEnnnntuihmBRX+MV+9a3N+0/gWzGej1eqF/L0LAeOP+ZlaBWmmVY99WPdvUe6a65ZZb0pZbbllEt1dGhwS6fbzxLuGzjtGu9ze11kAfPXp0Nili7NixLeuttZ5jpXBvGbuCWyQggN4iWMUSIECAAIGyCkSA4rjjjsvWMu/Wl8tRr1oPBa1ISxXrox5wwAFVX7p3YqZQux7ABvpBu9eyeuaZZ1LM7H/hhRcGdcVWtHFZf7NlrrfxpnLrGW8Gu5Slr5T599jrdX/jjTfSQQcdlK677rqal7rmmmum888/P6200kodIXF/0/oXzALoHenafXVS4437m0oCr776avbh+QMPPFARKFK8Rxa1oj/IrvV3ZeGFF0633XZbihnwtnIKlGW88S6h9fc3Az345ZdfTuPHj0+PPfZYxU7dyo9mPvrooyzTUwTRK22tyhZZzl+vWpdBQAC9DK2kjgQIECBAoE0CeWf3rbbaaumiiy7q6IN2vQBTpFPfY489CpOrFcxtx1e8lS6k3QH0WgbLLrtsFpRYbrnlCjO/9NJL07777luxvJ133jnrg5Fi11ZOAeNN9XYz3sxsU6a+Us5fY+/XOu/MrM022yz727LYYot1DMX9TfteMLeykd9+++0sUHbXXXdVPE0nPrxs5fUq++8Cxhv3N9UE6gWW4hl76tSpaYkllij0J3XjjTemb3/72xXL3GCDDdKUKVPSAgssUOg5FdYegTKNN94ltO/+pl7WiVZmT6z3odAll1ySYha6jUBZBATQy9JS6kmAAAECBFos8PHHH6ezzjor+1q01tYNL5cH6lcrNdQuu+ySLrjggjTPPPMMWe6vf/1r9gVtpH2ttHVi/fOoR7sD6PUexC677LJsnfQi0t1Onz49+wDipptuqmhurb4hd+uOFmC8qc5vvJnZpox9paM/LicfJBAfYBx11FHp4osvrqmz1157pe9///splqfp9Ob+5idpp512qtgMkVY/7n/mn3/+TjdTzfMLoHd187SscsYb9zf1Otett96attpqq6q7Ffk8FSeJPnnggQemK664ouI5WxlIq2fh34cmULbxxruE9r2/iefJU045Jfuv0hYfzlx11VUpMlAUvdX6YCcmP9x5550psj3ZCJRFQAC9LC2lngQIECBAoIUCcYMdX7vHbN+Y+VRt22677bJA8qKLLtrC2uQv+oknnkjf+ta30muvvTbooLg5j7WdNtpoo/wFVtnzpZdeyl7kPvrooxX3iA8PDjvssEICx41Utt0B9HqBvW984xtZivsi+kekFYtZ5pX6Yzzo3XzzzWnVVVdthMu+XSJgvKndEMabv/uUta90yU9NNVJKeT/AiNTup59+etdkNXF/I4DuB1w+AeON+5s8vbZeauWYhR7PU5HhrIgt1lWPj72rPeO3at31IuqujOoCZRxvvEtoXwA9es4999xT811YKzLhxCSImF1ebbmkVgbujRcEWiUggN4qWeUSIECAAIESCUQ6rR133DFNmzataq3jS/lIqb3gggt2zZXVm6Ucs+UjlftCCy3UdJ3rfdndyXXj2h1AD8RaL/Xj32Nd0chiMMccczRtHv1w9913T48//njFMjo147/pC3LgTALGm+odwngzs01Z+4qffPcI1AscRE3333//dOaZZ6aRI0d2TcXd3wigd01nVJHcAsYb9zd5Ossnn3ySzQqNZ6ZqW1F/l2Jt7AhmxYfJlTbBrDwt1p37lHW86fd3Ce18fxOTTCIr47333luxE8cs8AiiL7744oV08vhAIt697b333lXLO+GEE1KsgT777LMXck6FEGiHgAB6O5SdgwABAgQIdLFAva9Eo+oxi/vCCy8s7Ev4Ijkuv/zyLG14tW2//fZL//RP/9TUrLI8X3bHS4mYlT9ixIgiLytXWe18ABuoUL00gDHzP9Lkjh8/Ps0222y5rmPGneq96Il9W/G1dMMVdUBTAsab6mzGm5ltyt5XmvqBOKhQgXrZHOJkkekkssh049qv7m+kcC/0B6GwlgoYb9zfNNLBnnvuuRSZ3Wp9vB5LisTyYc1+lFzvo8yo77nnnpsOPvjgtmdRa8TKvoMFyjze9Pu7hHa+v6k347/I++A41/3335++853vpMiyUWlbbLHFsgyRK6+8sp81gVIJCKCXqrlUlgABAgQIFCuQ5yvRuNG98sor0zrrrFPsyQsqrVUPkB9++GE677zz0mmnnVY15V0Ei2ON7vXXX7+gq2msmHY+gM1Ys1rp1WO/cJk4cWK2JEAjL31eeeWVLBV+tZRfUbaZEo31kW7a23hTvTWMNzPb9EJf6abfXj/WJT5IiRku8beo2hZpcn/0ox+lZZddtiuJ3N8IoHdlx1SpQQLGG/c3jf4sYhZ6ZD459thjqx4az1PHH398OuSQQ9Lw4cMbOkWka4+/fxGEr7YVPfu0oQrauWmBXhhv+vldQrvf3+S5l4zJMvHea5lllmmqX3766afphhtuSEceeWTV4HkUHB8ExXJJjY5nTVXKQQQKFBBALxBTUQQIECBAoGwCeW6oYw22CRMmdO2X6RFoOf/889Ohhx5ak3+VVVbJXiSst956dWdGh0u8eL/qqqtqltnJ2edRsXY/gA1g5JkZGvtGyrBIUVgvLVg8dP3sZz/LXiL98pe/rGlu9nnZRpm/19d4U7ntjDeDXXqhr5T3l9obNX/yySezNV+rzYKJ5Vfi70ncE3Tr5v5GAL1b+6Z6zSxgvHF/08xvIs+9TpQ7bty4FGmPI7g1bNiwmqeKvxu/+c1vsufY22+/vea+3f6M34xpPxzTC+NNP79LaPf7mxgT4pyRcanWNt9886W99tormwARE2jqjTVRVpT94osvZu976r03i49WY8wZPXp0P/xMXWOPCQig91iDuhwCBAgQIJBXIO+L2bzlFbnfI488kuKr+LxbzFyOh4JIG1Vv23zzzbPUUhFQj7XRY4Z0WPzv//2/09NPP52uueaa7CEjvtyvtXVDCqp2P4DN6JFn3bXYPx7Gom0iTeH/+B//I33hC1/IHsji6/nXX389PfTQQ9kD11133VWv6bIyLr300jRq1Ki6+9qhuwSMN8abvD2yl/pK3mu2X7ECkdHhuOOOy1Kzd9O2wgorZPcYY8aMyV0t9zeDqTbeeOPsPm3++efP7diJHd9+++3sA9Rq9zc+COxEqxR/TuON+5uh9KoHH3ww7brrrjVnbQ6UP+Mz7Je+9KU055xzZv/00UcfpTfffDP7CPlf/uVf6gbO45gIlMUSZCNHjhxK9R3bZoFeGm/69V1CJ97f5FnOYcauHGPN9ttvn9Zaa61siaPPfe5zf/vnP/3pT+mtt95K8b7uxhtvTPfdd1/d92aRTeOSSy7JPgbKE5hv88/K6QjUFRBAr0tkBwIECBAg0JsCr732WjZD+N577+26C2w0gB4XUC8VWNEXedlll2Vrr3fyIaATD2ADju1+gI8Uu1dffXUaO3Zs0U2pvDYIGG+GhtxP402v9ZWhtbyjmxHIs7ZsM+UO9ZhmAujubwarC6APtSc6vkgB483QNPvp/qaSVHw0OHXq1GzWZ72Pt4cm/feju335kqKusxfL6aXxpl/fJXTq/c0bb7yRIntivDNr9xZLSUT69kaW9mt3HZ2PQC0BAXT9gwABAgQI9KnAPffck2K9o27cmgmgx4zmmG129NFHt/yS9t9//2zduk5/td+pB7AB4HY9iPlqueVduuUnMN40T9xv402v9ZXmW96RzQpEppIIRnTb1mwA3f3NzC0pgN5tPbu/62O8ab79++3+pppUjPExG/x73/tey4PokQElPlpYe+21m284R3ZMoNfGm358l9DJ9zcvvPBCOvDAA1PM/m/XdvLJJ6ejjjoqjRgxol2ndB4ChQsIoBdOqkACBAgQIND9AvG1e6xVFP9149ZMAD2u44MPPsgC23Gj3qqtW172xPV18gFswDfWlz3ggAPSHXfc0RJywfOWsLa1UONN89z9Nt70al9pvgc4slGBP//5z+mQQw5JkyZNavTQlu/fbADd/c3MTSOA3vKu6gQ5BYw3OaEq7NZv9zf1pCKIHs91hx9+eHrnnXfq7d7Uv8ffoB/84Afpa1/7WlPHO6izAr063vTbu4ROv78J78MOOyzddNNNLe3Q8Q7n+OOPz+7Jhw8f3tJzKZxAqwUE0FstrHwCBAgQINCFApEiLoKekydP7sLapWxNpUbWQJ/xIlr1AiIeAuLr2Ug/1S1f0Hb6AWzAPV70nHDCCeniiy8utD/FLIlzzz03xcvyTqbKL/Si+rAw403jjd6v400v95XGe4EjmhF49dVXs3WnH3jggWYOb+kxQwmgR8Xc33zWPALoLe2mCm9AwHjTANb/37Vf72/ySMVHhD//+c/ToYcemq1nXuS29dZbZ7PcF1tssSKLVVYbBXp5vOmndwnd8P4mnrcirfoFF1zQkqwX8Q4nMkNuuummabbZZmvjr8SpCLRGQAC9Na5KJUCAAAECXS3w9ttvZy+Y77rrrq6s51AC6AMX9NRTT2VB3dtvv33I17jKKqukiRMnpvXWW6+rHgK64QFsADde7F933XVZVoPf/e53QzbfZZddsrIWX3zxIZelgM4KGG8a8+/n8aYf+kpjvcHejQrE358ddtghPf30040e2vL9hxpAd3/zmYAAesu7qhPkFDDe5IT6/7v18/1NI1Lvv/9+lmb9tNNOG/Js9AhkHXnkkWmnnXYyC7SRRujCfXt9vOmXdwnd8v4mPtj5zW9+k0466aRC3pfFT2a++ebLllCKj4AWWGCBLvwVqRKB5gQE0JtzcxQBAgQIECi1QL8EKT799NP0+OOPp0suuSRLUxVf2zayff3rX08HHXRQ2nzzzbtm1vmM9e+WB7AZ6xQvfW655ZbM/OGHH26EO8WslJghEam+vvKVr3TVxwoNXYidZxIw3uTrEMablPqlr+TrEfZqRqDXXzAPmLi/+Umaf/75m+kibTum3nj24x//OPuY1VZeAeNNvrZzf5PPada93nzzzXTttddmwfRnn322oUKWX375tPfee6dx48Z1/VjZ0IX18c79Mt70+ruEbnt/M3A/GfWaOnVqUx/tDIw322+/ffrSl77Ux79Sl96rAgLovdqyrosAAQIECBCYSWD69OlZOrzHHnssPfnkkynSoMVXtwNbpLQbPXp0WnHFFdNaa62VVl111bTgggtKHd5kP4qHsd///vfp0Ucfzf77t3/7t/TCCy+kWHdrYAvrcI+1+CJlfwTNR44c2eQZHUagewSMN93TFmpCoNcFjDe93sKuj0D3CBhv2t8WMTP3D3/4Q7rvvvvSr3/96zRt2rQsy8rAWunxAXI8Qy211FLZM+wGG2yQvvzlL/sQuf1N5YwFCniXUCBmzqI++uij7GOdmIAS783ivc2MY00UE1kt4v1NZFWKdzgrrbSS8Sanr93KKyCAXt62U3MCBAgQIECAAAECBAgQIECAAAECBAgQIECAAAECBAgQKFBAAL1ATEURIECAAAECBAgQIECAAAECBAgQIECAAAECBAgQIECAQHkFBNDL23ZqToAAAQIECBAgQIAAAQIECBAgQIAAAQIECBAgQIAAAQIFCgigF4ipKAIECBAgQIAAAQIECBAgQIAAAQIECBAgQIAAAQIECBAor4AAennbTs0JECBAgAABAgQIECBAgAABAgQIECBAgAABAgQIECBAoEABAfQCMRVFgAABAgQIECBAgAABAgQIECBAgAABAgQIECBAgAABAuUVEEAvb9upOQECBAgQIECAAAECBAgQIECAAAECBAgQIECAAAECBAgUKCCAXiCmoggQIECAAAECBAgQIECAAAECBAgQIECAAAECBAgQIECgvAIC6OVtOzUnQIAAAQIECBAgQIAAAQIECBAgQIAAAQIECBAgQIAAgQIFBNALxFQUAQIECBAgQIAAAQIECBAgQIAAAQIECBAgQIAAAQIECJRXQAC9vG2n5gQIECBAgAABAgQIECBAgAABAgQIECBAgAABAgQIECBQoIAAeoGYiiJAgAABAgQIECBAgAABAgQIECBAgAABAgQIECBAgACB8goIoJe37dScAAECBAgQIECAAAECBAgQIECAAAECBAgQIECAAAECBAoUEEAvEFNRBAgQIECAAAECBAgQIECAAAECBAgQIECAAAECBAgQIFBeAQH08radmhMgQIAAAQIECBAgQIAAAQIECBAgQIAAAQIECBAgQIBAgQIC6AViKooAAQIECBAgQIAAAQIECBAgQIAAAQIECBAgQIAAAQIEyisggF7etlNzAgQIECBAgAABAgQIECBAgAABAgQIECBAgAABAgQIEChQQAC9QExFESBAgAABAgQIECBAgAABAgQIECBAgAABAgQIECBAgEB5BQTQy9t2ak6AAAECBAgQIECAAAECBAgQIECAAAECBAgQIECAAAECBQoIoBeIqSgCBAgQIECAAAECBAgQIECAAAECBAgQIECAAAECBAgQKK+AAHp5207NCRAgQIAAAQIECBAgQIAAAQIECBAgQIAAAQIECBAgQKBAAQH0AjEVRYAAAQIECBAgQIAAAQIECBAgQIAAAQIECBAgQIAAAQLlFRBAL2/bqTkBAgQIECBAgAABAgQIECBAgAABAgQIECBAgAABAgQIFCgggF4gpqIIECBAgAABAgQIECBAgAABAgQIECBAgAABAgQIECBAoLwCAujlbTs1J0CAAAECBAgQIECAAAECBAgQIECAAAECBAgQIECAAIECBQTQC8RUFAECBAgQIECAAAECBAgQIECAAAECBAgQIECAAAECBAiUV0AAvbxtp+YECBAgQIAAAQIECBAgQIAAAQIECBAgQIAAAQIECBAgUKCAAHqBmIoiQIAAAQIECBAgQIAAAQIECBAgQIAAAQIECBAgQIAAgfIKCKCXt+3UnAABAgQIECBAgAABAgQIECBAgAABAgQIECBAgAABAgQKFBBALxBTUQQIECBAgAABAgQIECBAgAABAgQIECBAgAABAgQIECBQXgEB9PK2nZoTIECAAAECBAgQIECAAAECBAgQIECAAAECBAgQIECAQIECAugFYiqKAAECBAgQIECAAAECBAgQIECAAAECBAgQIECAAAECBMorIIBe3rZTcwIECBAgQIAAAQIECBAgQIAAAQIECBAgQIAAAQIECBAoUEAAvUBMRREgQIAAAQIECBAgQIAAAQIECBAgQIAAAQIECBAgQIBAeQUE0MvbdmpOgAABAgQIECBAgAABAgQIECBAgAABAgQIECBAgAABAgUKCKAXiKkoAgQIECBAgAABAgQIECBAgAABAgQIECBAgAABAgQIECivgAB6edtOzQkQIECAAAECBAgQIECAAAECBAgQIECAAAECBAgQIECgQAEB9AIxFUWAAAECBAgQIECAAAECBAgQIECAAAECBAgQIECAAAEC5RUQQC9v26k5AQIECBAgQIAAAQIECBAgQIAAAQIECBAgQIAAAQIECBQoIIBeIKaiCBAgQIAAAQIECBAgQIAAAQIECBAgQIAAAQIECBAgQKC8AgLo5W07NSdAgAABAgQIECBAgAABAgQIECBAgAABAgQIECBAgACBAgUE0AvEVBQBAgQIECBAgAABAgQIECBAgAABAgQIECBAgAABAgQIlFdAAL28bafmBAgQIECAAAECBAgQIECAAAECBAgQIECAAAECBAgQIFCggAB6gZiKIkCAAAECBAgQIECAAAECBAgQIECAAAECBAgQIECAAIHyCgigl7ft1JwAAQIECBAgQIAAAQIECBAgQIAAAQIECBAgQIAAAQIEChQQQC8QU1EECBAgQIAAAQIECBAgQIAAAQIECBAgQIAAAQIECBAgUF4BAfTytp2aEyBAgAABAgQIECBAgAABAgQIECBAgAABAgQIECBAgECBAgLoBWIqigABAgQIECBAgAABAgQIECBAgAABAgQIECBAgAABAgTKKyCAXt62U3MCBAgQIECAAAECBAgQIECAAAECBAgQIECAAAECBAgQKFBAAL1ATEURIECAAAECBAgQIECAAAECBAgQIECAAAECBAgQIECAQHkFBNDL23ZqToAAAQIECBAgQIAAAQIECBAgQIAAAQIECBAgQIAAAQIFCgigF4ipKAIECBAgQIAAAQIECBAgQIAAAQIECBAgQIAAAQIECBAor4AAennbTs0JECBAgAABAgQIECBAgAABAgQIECBAgAABAgQIECBAoEABAfQCMRVFgAABAgQIECBAgAABAgQIECBAgAABAgQIECBAgAABAuUVEEAvb9upOQECBAgQIECAAAECBAgQIECAAAECBAgQIECAAAECBAgUKCCAXiCmoggQIECAAAECBAgQIECAAAECBAgQIECAAAECBAgQIECgvAIC6OVtOzUnQIAAAQIECBAgQIAAAQIECBAgQIAAAQIECBAgQIAAgQIFBNALxFQUAQIECBAgQIAAAQIECBAgQIAAAQIECBAgQIAAAQIECJRXQAC9vG2n5gQIECBAgAABAgQIECBAgAABAgQIECBAgAABAgQIECBQoIAAeoGYiiJAgAABAgQIECBAgAABAgQIECBAgAABAgQIECBAgACB8goIoJe37dScAAECBAgQIECAAAECBAgQIECAAAECBAgQIECAAAECBAoUEEAvEFNRBAgQIECAAAECBAgQIECAAAECBAgQIECAAAECBAgQIFBeAQH08radmhMgQIAAAQIECBAgQIAAAQIECBAgQIAAAQIECBAgQIBAgQIC6AViKooAAQIECBAgQIAAAQIECBAgQIAAAQIECBAgQIAAAQIEyisggF7etlNzAgQIECBAgAABAgQIECBAgAABAgQIECBAgAABAgQIEChQQAC9QExFESBAgAABAgQIECBAgAABAgQIECBAgAABAgQIECBAgEB5BQTQy9t2ak6AAAECBAgQIECAAAECBAgQIECAAAECBAgQIECAAAECBQoIoBeIqSgCBAgQIECAAAECBAgQIECAAAECBAgQIECAAAECBAgQKK+AAHp5207NCRAgQIAAAQIECBAgQIAAAQIECBAgQIAAAQIECBAgQKBAAQH0AjEVRYAAAQIECBAgQIAAAQIECBAgQIAAAQIECBAgQIAAAQLlFRBAL2/bqTkBAgQIECBAgAABAgQIECBAgAABAgQIECBAgAABAgQIFCgggF4gpqIIECBAgAABAgQIECBAgAABAgQIECBAgAABAgQIECBAoLwCAujlbTs1J0CAAAECBAgQIECAAAECBAgQIECAAAECBAgQIECAAIECBQTQC8RUFAECBAgQIECAAAECBAgQIECAAAECBAgQIECAAAECBAiUV0AAvbxtp+YECBAgQIAAAQIECBAgQIAAAQIECBAgQIAAAQIECBAgUKCAAHqBmIoiQIAAAQIECBAgQIAAAQIECBAgQIAAAQIECBAgQIAAgfIKCKCXt+3UnAABAgQIECBAgAABAgQIECBAgAABAgQIECBAgAABAgQKFBBALxBTUQQIECBAgAABAgQIECBAgAABAgQIECBAgAABAgQIECBQXgEB9PK2nZoTIECAAAECBAgQIECAAAECBAgQIECAAAECBAgQIECAQIECAugFYiqKAAECBAgQIECAAAECBAgQIECAAAECBAgQIECAAAECBMorIIBe3rZTcwIECBAgQIAAAQIECBAgQIAAAQIECBAgQIAAAQIECBAoUEAAvUBMRREgQIAAAQIECBAgQIAAAQIECBAgQIAAAQIECBAgQIBAeQUE0MvbdmpOgAABAgQIECBAgAABAgQIECBAgAABAgQIECBAgAABAgUKCKAXiKkoAgQIECBAgAABAgQIECBAgAABAgQIECBAgAABAgQIECivgAB6edtOzQkQIECAAAECBAgQIECAAAECBAgQIECAAAECBAgQIECgQAEB9AIxFUWAAAECBAgQIECAAAECBAgQIECAAAECBAgQIECAAAEC5RUQQC9v26k5AQIECBAgQIAAAQIECBAgQIAAAQIECBAgQIAAAQIECBQoIIBeIKaiCBAgQIAAAQIECBAgQIAAAQIECBAgQIAAAQIECBAgQKC8AgLo5W07NSdAgAABAgQIECBAgAABAgQIECBAgAABAgQIECBAgACBAgUE0AvEVBQBAgQIECBAgAABAgQIECBAgAABAgQIECBAgAABAgQIlFdAAL28bafmBAgQIECAAAECBAgQIECAAAECBAgQIECAAAECBAgQIFCggAB6gZiKIkCAAAECBAgQIECAAAECBAgQIECAAAECBAgQIECAAIHyCgigl7ft1JwAAQIECBAgQIAAAb38dW8AACAASURBVAIECBAgQIAAAQIECBAgQIAAAQIEChQQQC8QU1EECBAgQIAAAQIECBAgQIAAAQIECBAgQIAAAQIECBAgUF4BAfTytp2aEyBAgAABAgQIECBAgAABAgQIECBAgAABAgQIECBAgECBAgLoBWIqigABAgQIECBAgAABAgQIECBAgAABAgQIECBAgAABAgTKKyCAXt62U3MCBAgQIECAAAECBAgQIECAAAECBAgQIECAAAECBAgQKFBAAL1ATEURIECAAAECBAgQIECAAAECBAgQIECAAAECBAgQIECAQHkFBNDL23ZqToAAAQIECBAgQIAAAQIECBAgQIAAAQIECBAgQIAAAQIFCgigF4ipKAIECBAgQIAAAQIECBAgQIAAAQIECBAgQIAAAQIECBAor4AAennbTs0JECBAgAABAgQIECBAgAABAgQIECBAgAABAgQIECBAoEABAfQCMRVFgAABAgQIECBAgAABAgQIECBAgAABAgQIECBAgAABAuUVEEAvb9upOQECBAgQIECAAAECBAgQIECAAAECBAgQIECAAAECBAgUKCCAXiCmoggQIECAAAECBAgQIECAAAECBAgQIECAAAECBAgQIECgvAIC6OVtOzUnQIAAAQIECBAgQIAAAQIECBAgQIAAAQIECBAgQIAAgQIFBNALxFQUAQIECBAgQIAAAQIECBAgQIAAAQIECBAgQIAAAQIECJRXQAC9vG2n5gQIECBAgAABAgQIECBAgAABAgQIECBAgAABAgQIECBQoIAAeoGYiiJAgAABAgQIECBAgAABAgQIECBAgAABAgQIECBAgACB8goIoJe37dScAAECBAgQIECAAAECBAgQIECAAAECBAgQIECAAAECBAoUEEAvEFNRBAgQIECAAAECBAgQIECAAAECBAgQIECAAAECBAgQIFBeAQH08radmhMgQIAAAQIECBAgQIAAAQIECBAgQIAAAQIECBAgQIBAgQIC6AViKooAAQIECBAgQIAAAQIECBAgQIAAAQIECBAgQIAAAQIEyisggF7etlNzAgQIECBAgAABAgQIECBAgAABAgQIECBAgAABAgQIEChQQAC9QExFESBAgAABAgQIECBAgAABAgQIECBAgAABAgQIECBAgEB5BQTQy9t2ak6AAAECBAgQIECAAAECBAgQIECAAAECBAgQIECAAAECBQoIoBeIqSgCBAgQIECAAAECBAgQIECAAAECBAgQIECAAAECBAgQKK+AAHp5207NCRAgQIAAAQIECBAgQIAAAQIECBAgQIAAAQIECBAgQKBAAQH0AjEVRYAAAQIECBAgQIAAAQIECBAgQIAAAQIECBAgQIAAAQLlFRBAL2/bqTkBAgQIECBAgAABAgQIECBAgAABAgQIECBAgAABAgQIFCgggF4gpqIIECBAgAABAgQIECBAgAABAgQIECBAgAABAgQIECBAoLwCAujlbTs1J0CAAAECBAgQIECAAAECBAgQIECAAAECBAgQIECAAIECBQTQC8RUFAECBAgQIECAAAECBAgQIECAAAECBAgQIECAAAECBAiUV0AAvbxtp+YECBAgQIAAAQIECBAgQIAAAQIECBAgQIAAAQIECBAgUKCAAHqBmIoiQIAAAQIECBAgQIAAAQIECBAgQIAAAQIECBAgQIAAgfIKCKCXt+3UnAABAgQIECBAgAABAgQIECBAgAABAgQIECBAgAABAgQKFBBALxBTUQQIECBAgAABAgQIECBAgAABAgQIECBAgAABAgQIECBQXgEB9PK2nZoTIECAAAECBAgQIECAAAECBAgQIECAAAECBAgQIECAQIECAugFYiqKAAECBAgQIECAAAECBAgQIECAAAECBAgQIECAAAECBMorIIBe3rZTcwIECBAgQIAAAQIECBAgQIAAAQIECBAgQIAAAQIECBAoUEAAvUBMRREgQIAAAQIECBAgQIAAAQIECBAgQIAAAQIECBAgQIBAeQUE0MvbdmpOgAABAgQIECBAgAABAgQIECBAgAABAgQIECBAgAABAgUKCKAXiKkoAgQIECBAgAABAgQIECBAgAABAgQIECBAgAABAgQIECivgAB6edtOzQkQIECAAAECBAgQIECAAAECBAgQIECAAAECBAgQIECgQAEB9AIxFUWAAAECBAgQIECAAAECBAgQIECAAAECBAgQIECAAAEC5RUQQC9v26k5AQIECBAgQIAAAQIECBAgQIAAAQIECBAgQIAAAQIECBQoIIBeIKaiCBAgQIAAAQIECBAgQIAAAQIECBAgQIAAAQIECBAgQKC8AgLo5W07NSdAgAABAgQIECBAgAABAgQIECBAgAABAgQIECBAgACBAgUE0AvEVBQBAgQIECBAgAABAgQIECBAgAABAgQIECBAgAABAgQIlFdAAL28bafmBAgQIECAAAECBAgQIECAAAECBAgQIECAAAECBAgQIFCggAB6gZiKIkCAAAECBAgQIECAQKcFfve736UddtghPf30052uSsPn32effdI555yTRowYUfHY733ve+nEE0+s+G+nnnpqOuGEExo+pwMIFC3w8ccfp7POOisdffTRMxU9ceLEdNRRR6XZZ5+96FMqj0AhAs8880zacccd07Rp0/5W3je+8Y00efLktOiiixZyDoUQIECAAAECBAgQKIOAAHoZWkkdCRAgQIAAAQIECBAgkFNAAD0nlN0ItEjg7rvvTttuu2167733BCFbZKzY1gh88skn6cwzz0zHHnvsTCfYf//9s///yJEjW3NipRIgQIAAAQIECBDoMgEB9C5rENUhQIAAAQIECBAgQIDAUAQE0Iei51gCQxN46aWX0k477ZQeffTRmQr68Y9/nCZMmDC0wh1NoA0Clfrw5z//+XTJJZekcePGpWHDhrWhFk5BgAABAgQIECBAoLMCAuid9Xd2AgQIECBAgAABAgQIFCoggF4op8II5Bb44IMPshTtF1544UzHbLfddunSSy9No0aNyl2WHQl0UuAnP/lJ9iHIjNsKK6yQpk6dmpZddtlOVs25CRAgQIAAAQIECLRFQAC9LcxOQoAAAQIECBAgQIAAgfYICKC3x9lZCMwqcPXVV6e99957ptTtCy+8cIr//9prrw2MQGkEpk+fnvbZZ5903XXXzVTnvfbaK51zzjlSuZemJVWUAAECBAgQIECgWQEB9GblHEeAAAECBAgQIECAAIEuFBBA78JGUaWeF6iWuv2II45Ip59+eho+fHjPG7jA3hK4++6707bbbjvTByFxhZMnT86WI5DKvbfa29UQIECAAAECBAjMLCCArkcQIECAAAECBAgQIECghwQE0HuoMV1KKQQ+/PDDdNxxx6WzzjprpvpGquuYfT527NhSXIdKEphRIJYkOOyww7LlB2bcVltttSyIPnr0aGAECBAgQIAAAQIEelZAAL1nm9aFESBAgAABAgQIECBAYOgC3/ve99KJJ55YsaBYE/eaa65JY8aMGfqJlECgpAI/+9nPsvWiX3vttZmuYOLEidma6LPPPntJr0y1+13gySefzGahv/zyyzNRyKzQ7z3D9RMgQIAAAQIEel9AAL3329gVEiBAgAABAgQIECBAoGkBAfSm6RzYBwLV1or2cUkfNH4fXOLHH3+cTjrppBQfg8y4ff7zn0/XX3992mijjfpAwSUSIECAAAECBAj0o4AAej+2umsmQIAAAQIECBAgQIBATgEB9JxQdus7gb/+9a9p0qRJae+99x507ZHOPdJfWye677pFz13wM888k3bcccc0bdq0ma5tu+22y9K7jxo1queu2QURIECAAAECBAgQEEDXBwgQIECAAAECBAgQIECgqoAAus5BoLLASy+9lKVuf/TRR2faIdaInjp1alpiiSXQESi9wCeffJJOOeWUFH8LZt1+/OMfpwkTJpT+Gl0AAQIECBAgQIAAgVkFBND1CQIECBAgQIAAAQIECBCoKiCArnMQGCwQs8/PP//8dOihhw76R7PP9ZheE6g2C32DDTZIV111VVp44YV77ZJdDwECBAgQIECAQJ8LCKD3eQdw+QQIECBAgAABAgQIEKglIICufxAYLPDiiy+mcePGpccff3ymf1x22WXTddddl5ZbbjlsBHpG4MMPP0xHHXVU9tHIrNtll12W9txzT8sV9ExruxACBAgQIECAAIEQEEDXDwgQIECAAAECBAgQIECgqoAAus5BYGaBmH1+zjnnpCOOOGIQzcEHH5zOPPPMNHz4cGwEekrgvvvuS1tvvXV67733Zrous9B7qpldDAECBAgQIECAwP8XEEDXFQgQIECAAAECBAgQIECgqoAAus5BYGaBarPPP//5z6ebbroprb/++sgI9JzA9OnT0x577JH18Vm3SZMmZf9mI0CAAAECBAgQINArAgLovdKSroMAAQIECBAgQIAAAQItEBBAnxn1zTffTD/72c/SXXfdlZ5//vn0i1/84m87rLjiimnMmDFp3XXXTZtsskn68pe/nGabbbaGW+Xjjz9O//Zv/5buvvvudP/996enn346vfzyy1k58803X1phhRVSpAr/5je/mdZYY400atSohs8x1AM++uij9Oyzz6bHHnss+++ll16aySKCyV/5ylfSUkstldZaa63sv/jfc8wxx1BP3fHjL7/88ixl9axbzM6Nf+tEe3QcpUIFoh//x3/8R3rkkUey/+J/P/XUUzPNYF599dXT4osvnvXj+G/55ZdPc845Z8cuJ7ILvPPOO1nf/s1vfpNi7e9XX301+/397ne/m6leA7/FBRdcMMVvP/r7V7/61ew3OmzYsI5cw6effpotK3D11Venhx9+OLuG2MJ5pZVWSltttVVac80108iRI5uq36WXXpr23Xdffb8pPQcRIECAAAECBAiUSUAAvUytpa4ECBAgQIAAAQIECBBos0A3BdBr1eXUU09NJ5xwQi6dCITtsMMOWWB61u3HP/5xmjBhwkz/7wiqRbD8n//5n9P1118/KIVxtZNuvPHG6bvf/W5aZ511cgXSY53h22+/Pf3TP/1T+uUvf5nrWiJQve2226YTTzwxC0S2covg3L/+67+mmG06efLkLNDYyLbYYoulvffeO+2+++5p4YUXbuTQrtk3PqDYa6+90q233jqoTmeddVY67LDDGgqe/uQnP0k77bRTxesLo5tvvjmtuuqqLbn+Tz75JJ1yyikpfleVtrPPPju7nka2+K1EsDn6R3xMMPDhR94yIvi88847p0iFv8QSSzRkmfccs+43UOdrr7023XjjjYPWtW+03K9//etZkHnzzTdP88wzT6OHz7R/I2NVjFFHHnlkNobU2sI46nfggQc2/Dt87rnn0nbbbZemTZs20yliHIo2jwC9jQABAgQIECBAgEAvCAig90IrugYCBAgQIECAAAECBAi0SKDfA+jvv/9+ikBiBM9nXfs3D3kElg466KB09NFHp/jf1baYmRsfANQLflU7PoJi8RFBzIxuxfrbMcP8pJNOSldddVWey665z0AA79BDD00LLLDAkMtrZwEROK8UJIxg92233ZbNQG5kq5YOfqCMZoLyec//2muvpV122SXde++9gw4ZPXp09rHI2LFj8xaX3nrrrRT1vfjii5v6rcx4onZ8GBKB85hhHh+sTJ06Nfd15t0xslEccsghabfddksjRozIe9hM++UNoP/85z9P++23X8WPgqqdeLXVVktTpkxJSy65ZO66xXgYgfcrrrhi0DFxnRdeeGHTs9tzV8KOBAgQIECAAAECBNogIIDeBmSnIECAAAECBAgQIECAQFkF+jmAHrNnYwZupTV/G23P/fffP5155pmDgksRxIvyDz/88IZn61aqw8knn5yOOuqopgN2s5YZs+JjxnnMcG90xnk9o1VWWSWde+656Wtf+1pbZhrXq0+9fw+LsD3//PMH7RpZAMJp3nnnrVfMTP8eqfDj44pzzjmn4nGxFEDM7P3iF7/YULl5dr7nnnvSRhttVHHXRoKhkZkgZm4ff/zxg9Kc56lHrX0iCH3aaaelbbbZJlcWh7zni49hvv/976cLLrhgyMH+eueM1P7RvpGBodEtTwA9ZoNHVodI3d7IFrP8Y0xq9IObamncY1mJ6667Li233HKNVMO+BAgQIECAAAECBLpSQAC9K5tFpQgQIECAAAECBAgQINAdAv0aQI/A1R577JEeffTRwhoiLCNYOrAOeATPY+ZrpFNuZnZ7tYpFUCwC8rPPPvuQ6h4B85gVHzOKW7XFbPSY4R9p87t9ffRq6avDZigzxe+7774UQdZKfSBmYscHFuuvv36hTVAvcF9pKYNKFfjggw+ya48+V2QfnvFcYRAfLhxxxBGFfBhS5IcxeRslshZE4DnWS29kqxdA32KLLbIMF81khrjlllvSlltu2Uh1sn1j1n58MPLCCy8MOnYov4OGK+IAAgQIECBAgAABAi0UEEBvIa6iCRAgQIAAAQIECBAgUHaBfgygb7DBBmmfffZJEWAqcotAYKTFHpj1++CDD6Zdd921kJnnM9YzZrrGeVZeeeWmq//GG29kgbmYUdrqLVwmTpyYfUjQzUH0ajNvo/533nlnWnPNNZuiqpVKPQqMjxgiff5QP4iYsXK1UsdHau/4sCPWIK+1RTrv4447Lp133nlNXXejBx177LEp/hs5cmSjh/5t/+jXrfht56lQpD6PDw0aSedeK4AemQnefvvtFEshNLqtu+666Sc/+UlaZJFFGj00vfvuu9lSETHGzLrFhyCXX355GjVqVMPlOoAAAQIECBAgQIBANwkIoHdTa6gLAQIECBAgQIAAAQIEukyg3wLoESR99tlns7V8W7Ftt9122UzU119/vam0y3nr1Gx65ig/AqMx47eVM89nvY4IQl9yySVp3LhxXZnOPWZXH3DAAVk69Vm3oQQjo6zIRHD66adngfJK21DLr1RmpFz/9re/XfF8sWxBpDefc845q3a3jz/+OJt5HhkV2rlFvWImejMfWkQK/gj4R707sTWTTaBWAD2Whbj//vtTpHBvdBvKRxm1+uvCCy+cbr755rTqqqs2WiX7EyBAgAABAgQIEOgqAQH0rmoOlSFAgAABAgQIECBAgEB3CfRbAH311VdPkaq7Ujrqr3/961la97XXXjstuuiifwsw/ulPf0r/+q//mgVXr7zyypqprCOI9qMf/SjdeuutFdMux+zxOMc3v/nNFOs/f+5zn8s6RKTcfuWVV7LgVATgI7BWa2t2PeJGAqORfj0C3pEGeoUVVkjzzz//3wKbUU7Mjn366aeza40ZzfXWUI9rD7911lmnu34EddJWRyAzgrJzzTVX0/V+4okn0re+9a0Us9ErbXfffXfacMMNmy5/xgMj7XoEyaMfNXOuRpYeiP6++eabpx133DGttNJK6Utf+tLffjexdvr06dPT888/n83gj7TxkV691jaUDy3CMFKP10s1H7+7+NAl0ubH7yhmvA/8DgfqFr/5t956Kz311FNZiv077rijbv+OYxv9sKVWAL2SU/wmDznkkDR+/Pj03/7bf8usY+wI43/5l3/Jxqj/+3//75CXBYjfdKSlr7TFkgzRv2wECBAgQIAAAQIEyiwggF7m1lN3AgQIECBAgAABAgQItFig3wLolTgjOBypl9dbb72aM18jsPjYY49lM5UjcNzIFoHBE088Me233351U1RH4O7kk0+uO0M8ZnRHuupGtjxBxgjSHX/88Vmgf5555slVfNT5Bz/4Qfqf//N/1gxgRgroCOwusMACucpt106R7nqnnXaqeLpmnGctqFZa7Ng3z6zwvBa11nKP5QtiPe2YSVxtizWwIyBea+Zz9Of4sCCCubXKmvEckfkgPi6JPlIrkB4p5iMQPHr06LyXnAXq47dQa0mCCJzHbzBm5g8fPjx32bFjfCwSAeqYIV/rQ5E11lgjTZkyJcXHInm2RgLosYTA+eefn32oUG176aWXMuNI+z6UNOsRkN9+++2zbB2zbvGRwqRJk9K8886b5xLtQ4AAAQIECBAgQKArBQTQu7JZVIoAAQIECBAgQIAAAQLdIdDvAfSYiXrOOedkM87zbo2ubR7BtAgub7LJJrnTl+dJs97ozOg333wz7bXXXtmM8WrbZpttlgXpllxyybwcf9svPjB48skns7XVH3/88arHX3bZZdkay8OGDWv4HK04IGbwRqry6AeVtmjvyEow1C3Wjo7rrrTlXZc8Tx1qnSd+75HmvJp9vdnrcf6o6wUXXJBWXnnlptrwP//zP7OZ2jGru9oWa6GfcsopuVO533fffSk+zqg2+zzqHEHff/iHf8hDWHGf6N+RUv073/lOzQ8AGskmkDeAHvWPwHjMmG/HVuuDj+WXXz5de+21aZlllmlHVZyDAAECBAgQIECAQEsEBNBbwqpQAgQIECBAgAABAgQI9IZAPwfQI0VxzIZecMEFG2rMRtZaHkra8hdffDFLoV4tGL3xxhunmDkdqdXzbLUCq3H8zjvvnKUqH+rs8AgKxuz1Rx99tGK1YiZtpPNefPHF81S75fvE7PlIiX3vvfcOOtdXv/rVdPXVV6ell156yPWoNTM8Cr/hhhvSNttsM6Tz1FrLPc/61fUC0RtttFG68MILG5odXumC3njjjexDi2ozxuN3c/3112dB+nrbJ598kq0vf8YZZ1TcdSi/wVkLjCB6/Obit1Jti2UKdtlll3rVzv49TwA9ZvuHRdi3a6tnesstt2RLO9gIECBAgAABAgQIlFVAAL2sLafeBAgQIECAAAECBAgQaINAvwbQI6gWgbAI5jazRXB40003rbvecqSGP/zww9Pss8/e8GkiiBWzcKONKm2Rev6aa67J1lKvt8Xa2xHUqxQkjmOb/Zig2nljJnqkeq6WqjtmA0eQvRu2X/3qV2mLLbaouD55kemq48OLo446KpvhX2mLFOQxC37EiBFNs9Raa73etUTWgwMPPDBdccUVFc9f9CzoSDceafOrfWgRQfGTTjqp7m/n1VdfTRMmTEgPPPBAxXo3Opu9Hv4f//jHLID+05/+tOKup556ahbQz7PlCaDvtttu2UcLsVZ7O7dI9b/rrrtWPGW0S/zXLVkk2uniXAQIECBAgAABAr0hIIDeG+3oKggQIECAAAECBAgQINASgX4NoEcK6QhuN7oW8kAj1AvaxX5FpOWOdOsR3K60xRrRMTN17NixdfvGPffcU3UGa8xMjhnhsQZ8UVvM1I1g8BFHHFGxyHrB3KLqkaec+Agh1vyutBW5NnmUf+ONN2ZrcFfaIj13zMhebrnl8lR70D71zOut5R5rn0e7vPDCCxXPH+uSR6C6yKBpLY+864n/4he/yPp2pfTt8RuJ9l1xxRWbMq10UDjHhy3xX6Wt6AB6/DbDvd3bQw89lNZZZ52Kp40PCC666KIUs+NtBAgQIECAAAECBMooIIBexlZTZwIECBAgQIAAAQIECLRJoB8D6BH0uemmm9L666/ftPKf//zndMghh2TrKlfb8s6grVWJWrOj47hHHnmk7iz6emt8D/Vjgmr1r5WCPoL2t912W4oU6Z3eav0Gzj777BRB9KK2eh9eDGVmfq2Z0XmC8/HBQ2RLqLTF+uKxBMCoUaOKosjKmT59epaJIH6Plba8qcL/9Kc/pUjFH+urx6zuSJc/bdq0tOSSS6bzzjuv8Nnbkb0iZs9X2ooMoDfykUyhDZNSev7559P222+fnn322UFFr7vuulkGj0UWWaTo0yqPAAECBAgQIECAQFsEBNDbwuwkBAgQIECAAAECBAgQKKdAPwbQiwj+1JuFGr3h7rvvThtuuOGQOka9FM95Aui1grZFfExQ7QLrpSyvNyN6SHA5D/7ggw+yAPmll15a8YhY/3yHHXbIWVr93eql5R/KzN5a65fXSw9fa+30uKqhBPZrqdSbNX/MMcdkSxg0swRC/dZofo9aAfT9998/nXXWWWmuueaqe4J6v+/NNtssxcz/oj9cqFuxlLIPEsaPH19x2YdOBvbz1N0+BAgQIECAAAECBOoJCKDXE/LvBAgQIECAAAECBAgQ6GOBfgygNxLgqtU1atnFzOoIvi699NJD6l2xhngEsR577LGK5eQJoNdKcV3ExwS1LrDWOspFtcNQgN9+++0sPfZdd93VtG+j5481vzfddNOKKcebnZlfLzB/ww03pG222aZqVf/93/89S2MfGQ9m3VodLK2VKryTAeRa7VorgF7vY4UZy60XQC96CYFG+mq9jyqK+ECokfrYlwABAgQIECBAgECRAgLoRWoqiwABAgQIECBAgAABAj0m0I8B9KLSctey23jjjbMUx/PPP/+QekwRAd5aQexGgn3NXEit4P0GG2yQpkyZkhZYYIFmii7kmFqB4+WXXz5de+21aZlllinkXAOF1Etb3kz/rJVlIM9a4rWC2EX15WqInWiDoTZouwLozfSFoV7bwPH1sjN0am32oq5POQQIECBAgAABAv0tIIDe3+3v6gkQIECAAAECBAgQIFBToB8D6EUFfmrZFRWYHmoAPWYmx1rsZ5xxRsV+0Mh6zc38lGrNsF1hhRXSNddck8aMGdNM0YUc88wzz6Rtt902vfDCC4PKKyqLwKwF10tb3sx647feemvaaqutKprkSYMeKez33XffiscX1ZerNdhQ+3ghHSFHIe+//3566qmn0p133pliDInsEJW2RrzqzUAvaqzKcXkVd6k1xrV67Gi2zo4jQIAAAQIECBAgkEdAAD2Pkn0IECBAgAABAgQIECDQpwL9GEDPk/Y8T3coQwD9z3/+czrkkEOyNay7cSuqLZq9tkinvtZaa1U8vJUzr2sF7iON+80335xWXXXVXJdVa635PGvcR0D/lFNOyf7rxq0TQeQ//elP6fe//316/vnn089//vNsHfDf/OY3uXiKDKB38tCg2AAAIABJREFU+vcRH94ce+yxFa87z4cZucDsRIAAAQIECBAgQKADAgLoHUB3SgIECBAgQIAAAQIECJRFQAC9+ZYqQwC93uze5q++mCNvueWWtOWWWxZTWBOl3HPPPWmjjTaqeGQrA+gxm/nAAw9MV1xxRcVzR9867rjj0rBhw+pe1YsvvpjGjRuXHn/88UH7brLJJmny5Mnpi1/8YtVy6qXqrluBFu/QijTmn376aXr33XfT66+/nv7whz+k3/72t+m1115LTz75ZHr66afTO++80/RV9VIAvahU9U1jOpAAAQIECBAgQIBAiwQE0FsEq1gCBAgQIECAAAECBAj0gkC/BdBHjx6drr/++jR27NghN18ZAuhvvfVWGj9+fDaDthu3TswuntGhVoBwzz33TOedd16ae+65W0JX69yxPnysXR+z0etttco566yz0mGHHVYzEN/tWQqGmio8Zti/8cYb6Yknnkgxo/sXv/hFlor9vffeq0fb1L8LoDfF5iACBAgQIECAAAECbRUQQG8rt5MRIECAAAECBAgQIECgXAL9FkAvct3tMgTQ662x3One2s0B9EYCoc041po5nif1epyz1kz2CL7fdtttKdZyr7V1e5aCZgPoMbP+gQceSBdffHG6/fbbm2mipo5ppN/U+312OoV7rY8zNttssyy7wahRo5pychABAgQIECBAgACBTgoIoHdS37kJECBAgAABAgQIECDQ5QIC6M03kAB683YDR/ZzAP2jjz5KRx99dDrnnHMqQuZZY/q5555L2223XZo2bdqgMnbeeed00UUXpQjG19p6LYAe6dl/9rOfZWt3//KXvxx6J22whH4JoLdyiYMGye1OgAABAgQIECBAoGEBAfSGyRxAgAABAgQIECBAgACB/hEQQG++rQXQm7cbOLKfA+hhcN9996Wtt966YjrxNdZYI02ZMiUttthiVaEj+H744YdX/PdJkyalPfbYo24j9VIAPdYuP+GEE7JZ553aBNA7Je+8BAgQIECAAAECBPILCKDnt7InAQIECBAgQIAAAQIE+k5AAL35JhdAb95u4Mh+D6C/9tpraZdddqm6Rv0NN9yQttlmm4rQ06dPzwLkN91006B/b2Spgl4JoL/yyivpgAMOSLfccsvQO2aFElZcccUUacu32GKL9Nvf/rbqxwkC6C3hVygBAgQIECBAgACBQgUE0AvlVBgBAgQIECBAgAABAgR6S0AAvfn2LHsAffTo0en6669PY8eObR6h5EfWWuO5kUBoswx//etfsxTuRxxxRMUiDj744HTmmWem4cOHD/r3J554In3rW99KEYSfdat13Kz71gug33333WnDDTds9hLbctxbb72Vor0qfUzQTAVWX331tMwyy6S11lorW0N+6aWXTp/73Of+VlRR/abMa6Bvu+22KbIczDvvvM0QO4YAAQIECBAgQIBARwUE0DvK7+QECBAgQIAAAQIECBDobgEB9ObbpwwB9HrB0UceeSStueaazSOU/MhagdC8a4gPlaBWIHy11VZLU6dOTUssscRMp4nA++mnn56lK6+01Zq5Puv+H3zwQTrssMPSpZdeWrGsTmcJqOf7ySefpLPPPjsdddRR9Xad6d9jRnnM1F9uueXSsssumxZddNEsXX6sGT/HHHPULEsAPWUfLMTHHyNGjGjI3c4ECBAgQIAAAQIEukFAAL0bWkEdCBAgQIAAAQIECBAg0KUCAujNN0wZAuiR5jsCwXfccUcpg6PNt06+Ix966KG0zjrrVNx54403ThEonX/++fMV1uRe7733XpZ6fPLkybnbqFbq93XXXTer9yKLLJKrRn/5y1+yGfDV1g0/9dRTqwbqc52gxTs988wzaccdd0zTpk2reabll18+7bTTTumb3/xmWmqppYYU+BVAF0BvcbdWPAECBAgQIECAQIsFBNBbDKx4AgQIECBAgAABAgQIlFlAAL351itDAL1ecPSkk05K8d+wYcOahyjxkY8++miWprvS1q4Aepz78ssvT3vuuWfFeuy2227pwgsvTCNHjvzbv993331p6623ThF8n3WLWenRprPPPnvuljnjjDPSscceW3H/qNd5552X5p577tzltWvHmH1+yimnpPgtVtvmm2++dPzxx6e99957JsOh1PGqq65Ku+66a8UiGpmZ3e0p3GuNcf0+dgyl/ziWAAECBAgQIECg8wIC6J1vAzUgQIAAAQIECBAgQIBA1woIoDffNGUIoMfV1QqO9vs6xs8//3zafvvt07PPPjuoI0R672uuuSaNGTOm+U6S88jnnnsubbfddhVnUc9aj1pB40g/fueddzaclj+uM2ZxV9rWWGONNGXKlCy9ebdtL7/8cho/fnx67LHHKlYtPC655JI0bty4wj4SifT5EbSP/yptvRJAr3edEydOTMccc0y3dQn1IUCAAAECBAgQIJBLQAA9F5OdCBAgQIAAAQIECBAg0J8CAujNt3tZAui33npr2mqrrSpe6OjRo9P111+fxo4d2zxEiY+sFYBtp82HH36YreF9/vnnV9SccR3yP/7xj1la/p/+9KeD9o1Z6TGbfdSoUQ21yq9+9au0xRZbpEgNX2m7++6704YbbthQme3YuVYK/jh/pKaPteKHDx9eWHXqpdzvlQD6Bx98kA477LB06aWX1u2TheEqiAABAgQIECBAgECbBATQ2wTtNAQIECBAgAABAgQIECijgAB6861WlgB6rBEdM81feOGFihd71llnZYGyfkzjXm+N+EceeaTh2dzN9qgbb7wxffvb3654+IxB2Ug7v+mmm1ZM395sW7766qtpwoQJ6YEHHqh4/oMPPjideeaZhQaim3Wa8bhaqdSbnY1fr1710q73SgD93XffzZYViA9sKm0PPvhgWnvttetx+XcCBAgQIECAAAECXSkggN6VzaJSBAgQIECAAAECBAgQ6A4BAfTm26EsAfR6M2bXXHPNFDOcF1988eYxqhx5yy23ZOtTf/nLX04rrbRSWmqppbJU4EsvvXSaZ5550ogRIwo/ZyMF1lsjfsaZ342U28y+tYLYM6ZRP+ecc9Lhhx8+6BRDmTEfaeFj7fRI919pizaLQOrKK6/czKXVPObJJ59M++67b1pooYXSV77ylbTEEkuk//7f/3v2f7/whS+kz33uc1WPb/f4FWnNwz9mtlfbeiWAXqs/Lr/88unaa69NyyyzTOH9QYEECBAgQIAAAQIE2iEggN4OZecgQIAAAQIECBAgQIBASQXaHYCqxVSrLqeeemoW4Muz1ZohWuS61mUJoIdZpGGOIGW17dhjj83WdJ5jjjnyEOfa56233koRTLzpppsq7l9kW+SqUJWdaq0R30i/G0od4thaa5vHv0ca9dVXXz0dcMABafLkyYNOt9tuu6ULL7wwjRw5sqmq3HPPPWmjjTaqeuwuu+ySLrjgguzDh6K2SBMeqeuj3pW2erPI2z1+RTaHWCt+2rRpVQl6JYBeK3PFBhtskKZMmZIWWGCBorqCcggQIECAAAECBAi0VUAAva3cTkaAAAECBAgQIECAAIFyCbQ7AFVLRwB9sM7bb7+dpda+6667KtLlTTH+3HPPpe22265q4C8ClZdcckkaN25cIancP/744xTpxI8++uhCAo2t/FXVWiN+//33z65jrrnmamUV/lZ2rfTsxxxzTNppp53S+PHj09NPPz2oPkOdLR/rn0eQ/N577616rd///vez2ddFfGgRs7mnTp2afdgRWRIqbZtsskn2scAXv/jFiv9ea8yIA4pcu/3ll1/OPl644447avaFXgmg1/qgIlK7n3feeWnuueduy+/CSQgQIECAAAECBAgULSCAXrSo8ggQIECAAAECBAgQINBDAgLozTdmmWagR0D7pJNOShMnTqx6wZGm+wc/+EGKoOVQ1kPPExiNStxwww1pm222ab4BCjry/7V336FeVn8cwI+DLGxg22hQEDZoUTnKSAgsGpqhlZgNKotI0yibFoIt22aWeaWyZdnQaBAtiZbtktCSMBtmhRkNGpj9OM+P5M7v93u/njvOva8H+qf7PJ/nc17nW/+8n3NOe1ppG89kP/PMMxtdtX/MMceEYcOGFedS17/69etXhNFx2/NqrzhvNTU1YcyYMU2WiB9axC3MTzvttA0O0eMZ2rFODKabusqd6f7QQw8VHxU0dTUnzC7ltnTp0nDBBRcUgXy568gjjwyxr6222qrcraHceeqVfiBT9kVV3NDUUQGx1C233BImTJhQRVWPECBAgAABAgQIEGgfAgL09jEPuiBAgAABAgQIECBAgEC7FBCgVz8tOQXocZSVbD+95ZZbhptuuqlY5dyjR49m48SgPoaH8Yzun376qcnnYxA8e/bs0KtXr2a/I/UDMbQePXp0oyuLN+Rc8Wr7LHXGeZyfRYsWNSg9bty4MHXq1KrmrHaxb7/9trB49dVXm2w/hugXX3xxMcfVbBcfg/q4o8L48eOLALmpq5KPAt5+++1i2/mmVrDHXmfMmFH8nrt27drsKVm3bl148sknw5VXXlmy19qFO0KA/ueffxY7DUS7xq6UK/ubPSkeIECAAAECBAgQIJBAQICeAFEJAgQIECBAgAABAgQIdFQBAXr1M5tbgB6Dy2nTphXBZbkrbuUdt1/fY489KlqNHmvHVbpxi+85c+aULB9Dzbgt99ChQ8u10Sp/j2ePT5o0KcSz0Bu7FixYEIYMGdIqvcSXlNtuv7FGUgaacbwxRG8qlP7v/ccee2y45JJLwiGHHFJxOP3VV18V56jPnDmzbP3bbrstxA8DSu2GUMm289UE/vFDkLfeeqv4KOGZZ55p1tw353zw9roC/ccffyw+OmhsO/843/H887hjhYsAAQIECBAgQIBArgIC9FxnTt8ECBAgQIAAAQIECBBoBQEBevXIuQXocaS//PJLGDt2bNmQu3ZIeuKJJ4aBAweGbbbZJmy66abrwX777bfw9ddfh/feey889thjFQeNcWXrNddcs8GrpaufuYZPljoHPc7zFVdcUdGHBCl6+v3338P5558f7rvvvorKxcA2frTQu3fviu4vd1Ml2/3XrnHYYYeFkSNHhkGDBoUddtghbL755uut/vjjj7Bq1arw0UcfhXnz5hW/kXLBfKw9YsSIImQvt0NB/PghhtyXX355uWEVgW/cHv/oo48Ou+22W9hiiy3WB/9xzD///HOxyvyVV14pel28eHHZmo3dsN9++4VHH3009OnTp+zz7TVAf//998Nxxx0X4gcK9a9U2+KXxXEDAQIECBAgQIAAgRYUEKC3IK7SBAgQIECAAAECBAgQyF1AgF79DOYYoMfRLlmyJJxxxhmNbgVevUZlT8ZV5zEY3W677Sp7oJXuKhVkDh8+vDgbPAaurXWVO9u7dh8tEfB///33IQalcTV6a19x6/Z777037LnnnhW9ulwIXVGRhDfFFe9xR4D+/fuXrVqu97Y6A73U7+/uu+8ufhsuAgQIECBAgAABAjkLCNBznj29EyBAgAABAgQIECBAoIUFBOjVA+caoMcRt0WI3txgtPqZaf6TcaX0hAkTinC//tUW56AvX768WNXd2HnntfuLq87nz58f+vbt2/xBl3miLUL0uEr8/vvvD4cffnjF44nHBzzyyCPh3HPPrWh1e8WFm7gxriy/6qqrwuOPPx6eeuqpRu968MEHw6hRo8q+qj0G6H///XdxfMOtt97aLv5bKIvoBgIECBAgQIAAAQJVCAjQq0DzCAECBAgQIECAAAECBDqLgAC9+pnOOUCPo162bFmxVXhcLdvS1+DBg8P06dNDDKPb61Vq1W2lgWiqsZUKMWu/Y9iwYWH27Nlltzqvtq94Fnbccj+eWd/SV9z6/K677goDBgxo9qvitvfXXntt8U9LXvHc9xtvvLHYAr6pkDm+/7LLLgvx/w/dunUr2U57DNBXrlxZhP8LFy5s0Pvo0aPDnXfeGeIqexcBAgQIECBAgACBnAUE6DnPnt4JECBAgAABAgQIECDQwgIC9OqBcw/Q48h/+umn4gzpGTNmtNjq3YsuuqgIFLfccsvqsVvhyVKrvuPq9Ouvvz5stNFGrdDJ/1/x8ssvhxiQlzozvDW2046r8+N7pkyZUvxeWuKKq+1vuOGGsNNOO1VdviVD9PjbvfLKK4tV7ptssknRY6kPLio9l749BuilfnfxKIN4jryLAAECBAgQIECAQO4CAvTcZ1D/BAgQIECAAAECBAgQaEEBAXr1uB0hQI+jX7duXXjzzTeLAPOZZ56pHqTek0ceeWS45JJLiu24u3btmqxuSxUqter7kEMOCQ8//HCIW4y31vXdd9+FU089Nbz00kuNvjKeET5v3ryw9957t3hLcZv0pUuXFh8RzJkzJ9n7Dj744OI3Eld29+jRY4Prrl27tjCZPHlyiOH0hl5xpXU873vs2LFh5513rlPu008/DSNGjCiOQ6h/xefi9u5HHHFEyRbaW4D+zz//FHbx/231r3gEQ9wqf9ddd91QVs8TIECAAAECBAgQaHMBAXqbT4EGCBAgQIAAAQIECBAg0H4FBOjVz01HCdD/E4hBejxze9asWWHBggVVrTaOK3WHDh1arFKNgVv37t2rB26DJ0utvo0mQ4YMabWuYmgdz6GOW6g3dsVgN/79vxXRrdHYf0F6/I08+eSTYcWKFc1+bQyXY7A8ZsyYMGjQoBbpf/Xq1eG+++4Ld9xxR1U9xt/uKaecEk488cSw7bbbNjrGuDI/7kwwc+bMRv8+bty4YneHUh8GtLcAvdRHG22xC0Ozf1weIECAAAECBAgQIFChgAC9Qii3ESBAgAABAgQIECBAgAABAv8XiKuxFy9eXATq7777bhFCfvzxx3VC9bgaO55pvuOOO4aBAweGAw88MOy1116tus156vlas2ZNEf7H1cP1r0oC0dT9PP/88+Hoo49utOwTTzwRTjjhhNSvrLheXO39xRdfhNdffz188MEH4fPPPw/Lli2rE1jHDyri2ebbbbddiKv444rzffbZJ/Ts2bPi92zIjbV7jH3Gfj/66KM62+IfcMABYYcddggHHXRQ6N+/f9h///2Lfrt06bIhr87y2aY+IOndu3eYP39+6Nu3b5bj0jQBAgQIECBAgACB+gICdL8JAgQIECBAgAABAgQIECBAgECFArNnzw5nnXVWg7tjEPzoo4+GPn36VFhpw26znfaG+Xm6eQLx9zZp0qRw3XXXNXjw9NNPD9OnT2+1Dx+a17m7CRAgQIAAAQIECDRfQIDefDNPECBAgAABAgQIECBAgAABAp1UoNQ21jU1NcUK9da4Vq5cGUaNGhUWLlzY4HWXXXZZcU51t27dWqMV7+gEAsuXLw8jR44sdp2of7X1bgedgN8QCRAgQIAAAQIEWllAgN7K4F5HgAABAgQIECBAgAABAgQI5CsQz/meNm1aGD9+fINBDBs2LMQV6r169WrxAb744oth8ODBDd4TzxCPW8zHc8RdBFIJNLXzQmv+5lONRR0CBAgQIECAAAEC5QQE6OWE/J0AAQIECBAgQIAAAQIECBAgUEvgyy+/DKecckp444036ri0Vnj9119/hYkTJxZBfv3rqKOOCg888EDYeuutzRmBJAJr1qwpdlaIH2bUvx588MFiJwQXAQIECBAgQIAAgY4kIEDvSLNpLAQIECBAgAABAgQIECBAgECLC5RahT5u3LgwderU0KNHjxbro9R22jfffHOYMGFC6NKlS4u9X+HOJfDyyy+HuNL8119/rTPwIUOGhFmzZoVtt922c4EYLQECBAgQIECAQIcXEKB3+Ck2QAIECBAgQIAAAQIECBAgQCC1QFOr0Pfcc88wd+7csO+++6Z+5fp6TW2nHd89b968sPfee7fYuxXuXAJ//PFH8UHGzJkzGwzc6vPO9VswWgIECBAgQIBAZxIQoHem2TZWAgQIECBAgAABAgQIECBAIIlAXIVeU1MTxowZ06DepEmTwtVXXx26deuW5F21i/zwww/h7LPPDk8//XSD2q2x+j35gBRs1wLvvPNOOP7448N3331Xp88RI0YUoXqvXr3adf+aI0CAAAECBAgQIFCNgAC9GjXPECBAgAABAgQIECBAgAABAp1eoKkwu6VWgq9duzbELdovvfTSBvatdf56p5/0TgTw119/hSuuuKL4zdW+4m/t8ccfD4MHD+5EGoZKgAABAgQIECDQmQQE6J1pto2VAAECBAgQIECAAAECBAgQSCqwYMGCMHr06AbnQ6dehR7DzNtvvz1MmTKlwbvigOIZ1XFrdyuCk05vpy723nvvheHDh4cVK1bUcTj//PPD1KlTwyabbNKpfQyeAAECBAgQIECg4woI0Dvu3BoZAQIECBAgQIAAAQIECBAg0MIC8YzoiRMnhunTp9d5U3NXoS9cuDBsvPHGYffddy9C8K5du4Z169aF1atXh7feeivMmDEjvPDCC02O5oknnggnnHBCC49W+c4i0NTq8/i7njt3bth33307C4VxEiBAgAABAgQIdEIBAXonnHRDJkCAAAECBAgQIECAAAECBNIJLFmyJIwcOTJ8/PHHdYpefvnlYfLkyaF79+5lXzZnzpxw2mmnlb2vsRucR10Vm4dKCLz22mvh5JNPbnD2+W233RbGjRsXunTpwo8AAQIECBAgQIBAhxUQoHfYqTUwAgQIECBAgAABAgQIECBAoDUE/v3331BTUxPGjBlT53W77LJLcVb0QQcdVLaNp59+OgwdOrTsffVviO946KGHwqGHHtrsZz1AoDGBX375JYwdOzbEjzpqXz7U8HshQIAAAQIECBDoLAIC9M4y08ZJgAABAgQIECBAgAABAgQItJjA77//HiZMmBBmzZpV5x3nnHNOuPXWW8ueF/3GG2+EgQMHNru/eBb1hRdeGLp169bsZz1AoDGBBQsWhNGjR4dff/11/Z+b8zEIVQIECBAgQIAAAQK5CwjQc59B/RMgQIAAAQIECBAgQIAAAQLtQiBu5X7GGWeERYsWre9ns802Cw888EDZ1eWfffZZOOmkkxpsA19qYOedd16IAXrPnj3bxfg1kb/AqlWrwllnnRWeffbZOoO55557in9v6/b859gICBAgQIAAAQIEygsI0MsbuYMAAQIECBAgQIAAAQIECBAgUJHA3Llzi63ca6/ePeaYY4ot3rfffvsma6xcuTKMGjUqLFy4sKL3xPPV4z/C84q43FSBQDyKYNq0aWH8+PF17vahRgV4biFAgAABAgQIEOhQAgL0DjWdBkOAAAECBAgQIECAAAECBAi0pcDatWvDzTffHC699NI6bZTban3NmjXFttn1V/7WH0ufPn3C1VdfHeJ51N27d2/LoXp3BxP45JNPwsknnxziTgr/Xf369St2UNh999072GgNhwABAgQIECBAgEDTAgJ0vw4CBAgQIECAAAECBAgQIECAQBsLxNW/33zzTXjuueeKVegffvhhiNu6x+uAAw4IAwYMKLaBP+yww8qep97GQ/F6AgQIECBAgAABAgQIZC0gQM96+jRPgAABAgQIECBAgAABAgQIECBAgAABAgQIECBAgAABAqkEBOipJNUhQIAAAQIECBAgQIAAAQIECBAgQIAAAQIECBAgQIAAgawFBOhZT5/mCRAgQIAAAQIECBAgQIAAAQIECBAgQIAAAQIECBAgQCCVgAA9laQ6BAgQIECAAAECBAgQIECAAAECBAgQIECAAAECBAgQIJC1gAA96+nTPAECBAgQIECAAAECBAgQIECAAAECBAgQIECAAAECBAikEhCgp5JUhwABAgQIECBAgAABAgQIECBAgAABAgQIECBAgAABAgSyFhCgZz19midAgAABAgQIECBAgAABAgQIECBAgAABAgQIECBAgACBVAIC9FSS6hAgQIAAAQIECBAgQIAAAQIECBAgQIAAAQIECBAgQIBA1gIC9KynT/MECBAgQIAAAQIECBAgQIAAAQIECBAgQIAAAQIECBAgkEpAgJ5KUh0CBAgQIECAAAECBAgQIECAAAECBAgQIECAAAECBAgQyFpAgJ719GmeAAECBAgQIECAAAECBAgQIECAAAECBAgQIECAAAECBFIJCNBTSapDgAABAgQIECBAgAABAgQIECBAgAABAgQIECBAgAABAlkLCNCznj7NEyBAgAABAgQIECBAgAABAgQIECBAgAABAgQIECBAgEAqAQF6Kkl1CBAgQIAAAQIECBAgQIAAAQIECBAgQIAAAQIECBAgQCBrAQF61tOneQIECBAgQIAAAQIECBAgQIAAAQIECBAgQIAAAQIECBBIJSBATyWpDgECBAgQIECAAAECBAgQIECAAAECBAgQIECAAAECBAhkLSBAz3r6NE+AAAECBAgQIECAAAECBAgQIECAAAECBAgQIECAAAECqQQE6Kkk1SFAgAABAgQIECBAgAABAgQIECBAgAABAgQIECBAgACBrAUE6FlPn+YJECBAgAABAgQIECBAgAABAgQIECBAgAABAgQIECBAIJWAAD2VpDoECBAgQIAAAQIECBAgQIAAAQIECBAgQIAAAQIECBAgkLWAAD3r6dM8AQIECBAgQIAAAQIECBAgQIAAAQIECBAgQIAAAQIECKQSEKCnklSHAAECBAgQIECAAAECBAgQIECAAAECBAgQIECAAAECBLIWEKBnPX2aJ0CAAAECBAgQIECAAAECBAgQIECAAAECBAgQIECAAIFUAgL0VJLqECBAgAABAgQIECBAgAABAgQIECBAgAABAgQIECBAgEDWAgL0rKdP8wQIECBAgAABAgQIECBAgAABAgQIECBAgAABAgQIECCQSkCAnkpSHQIECBAgQIAAAQIECBAgQIAAAQIECBAgQIAAAQIECBDIWkCAnvX0aZ4AAQIECBAgQIAAAQIECBAgQIAAAQIECBAgQIDNeB5pAAANGUlEQVQAAQIEUgkI0FNJqkOAAAECBAgQIECAAAECBAgQIECAAAECBAgQIECAAAECWQsI0LOePs0TIECAAAECBAgQIECAAAECBAgQIECAAAECBAgQIECAQCoBAXoqSXUIECBAgAABAgQIECBAgAABAgQIECBAgAABAgQIECBAIGsBAXrW06d5AgQIECBAgAABAgQIECBAgAABAgQIECBAgAABAgQIEEglIEBPJakOAQIECBAgQIAAAQIECBAgQIAAAQIECBAgQIAAAQIECGQtIEDPevo0T4AAAQIECBAgQIAAAQIECBAgQIAAAQIECBAgQIAAAQKpBAToqSTVIUCAAAECBAgQIECAAAECBAgQIECAAAECBAgQIECAAIGsBQToWU+f5gkQIECAAAECBAgQIECAAAECBAgQIECAAAECBAgQIEAglYAAPZWkOgQIECBAgAABAgQIECBAgAABAgQIECBAgAABAgQIECCQtYAAPevp0zwBAgQIECBAgAABAgQIECBAgAABAgQIECBAgAABAgQIpBIQoKeSVIcAAQIECBAgQIAAAQIECBAgQIAAAQIECBAgQIAAAQIEshYQoGc9fZonQIAAAQIECBAgQIAAAQIECBAgQIAAAQIECBAgQIAAgVQCAvRUkuoQIECAAAECBAgQIECAAAECBAgQIECAAAECBAgQIECAQNYCAvSsp0/zBAgQIECAAAECBAgQIECAAAECBAgQIECAAAECBAgQIJBKQICeSlIdAgQIECBAgAABAgQIECBAgAABAgQIECBAgAABAgQIEMhaQICe9fRpngABAgQIECBAgAABAgQIECBAgAABAgQIECBAgAABAgRSCQjQU0mqQ4AAAQIECBAgQIAAAQIECBAgQIAAAQIECBAgQIAAAQJZCwjQs54+zRMgQIAAAQIECBAgQIAAAQIECBAgQIAAAQIECBAgQIBAKgEBeipJdQgQIECAAAECBAgQIECAAAECBAgQIECAAAECBAgQIEAgawEBetbTp3kCBAgQIECAAAECBAgQIECAAAECBAgQIECAAAECBAgQSCUgQE8lqQ4BAgQIECBAgAABAgQIECBAgAABAgQIECBAgAABAgQIZC0gQM96+jRPgAABAgQIECBAgAABAgQIECBAgAABAgQIECBAgAABAqkEBOipJNUhQIAAAQIECBAgQIAAAQIECBAgQIAAAQIECBAgQIAAgawFBOhZT5/mCRAgQIAAAQIECBAgQIAAAQIECBAgQIAAAQIECBAgQCCVgAA9laQ6BAgQIECAAAECBAgQIECAAAECBAgQIECAAAECBAgQIJC1gAA96+nTPAECBAgQIECAAAECBAgQIECAAAECBAgQIECAAAECBAikEhCgp5JUhwABAgQIECBAgAABAgQIECBAgAABAgQIECBAgAABAgSyFhCgZz19midAgAABAgQIECBAgAABAgQIECBAgAABAgQIECBAgACBVAIC9FSS6hAgQIAAAQIECBAgQIAAAQIECBAgQIAAAQIECBAgQIBA1gIC9KynT/MECBAgQIAAAQIECBAgQIAAAQIECBAgQIAAAQIECBAgkEpAgJ5KUh0CBAgQIECAAAECBAgQIECAAAECBAgQIECAAAECBAgQyFpAgJ719GmeAAECBAgQIECAAAECBAgQIECAAAECBAgQIECAAAECBFIJCNBTSapDgAABAgQIECBAgAABAgQIECBAgAABAgQIECBAgAABAlkLCNCznj7NEyBAgAABAgQIECBAgAABAgQIECBAgAABAgQIECBAgEAqAQF6Kkl1CBAgQIAAAQIECBAgQIAAAQIECBAgQIAAAQIECBAgQCBrAQF61tOneQIECBAgQIAAAQIECBAgQIAAAQIECBAgQIAAAQIECBBIJSBATyWpDgECBAgQIECAAAECBAgQIECAAAECBAgQIECAAAECBAhkLSBAz3r6NE+AAAECBAgQIECAAAECBAgQIECAAAECBAgQIECAAAECqQQE6Kkk1SFAgAABAgQIECBAgAABAgQIECBAgAABAgQIECBAgACBrAUE6FlPn+YJECBAgAABAgQIECBAgAABAgQIECBAgAABAgQIECBAIJWAAD2VpDoECBAgQIAAAQIECBAgQIAAAQIECBAgQIAAAQIECBAgkLWAAD3r6dM8AQIECBAgQIAAAQIECBAgQIAAAQIECBAgQIAAAQIECKQSEKCnklSHAAECBAgQIECAAAECBAgQIECAAAECBAgQIECAAAECBLIWEKBnPX2aJ0CAAAECBAgQIECAAAECBAgQIECAAAECBAgQIECAAIFUAgL0VJLqECBAgAABAgQIECBAgAABAgQIECBAgAABAgQIECBAgEDWAgL0rKdP8wQIECBAgAABAgQIECBAgAABAgQIECBAgAABAgQIECCQSkCAnkpSHQIECBAgQIAAAQIECBAgQIAAAQIECBAgQIAAAQIECBDIWkCAnvX0aZ4AAQIECBAgQIAAAQIECBAgQIAAAQIECBAgQIAAAQIEUgkI0FNJqkOAAAECBAgQIECAAAECBAgQIECAAAECBAgQIECAAAECWQsI0LOePs0TIECAAAECBAgQIECAAAECBAgQIECAAAECBAgQIECAQCoBAXoqSXUIECBAgAABAgQIECBAgAABAgQIECBAgAABAgQIECBAIGsBAXrW06d5AgQIECBAgAABAgQIECBAgAABAgQIECBAgAABAgQIEEglIEBPJakOAQIECBAgQIAAAQIECBAgQIAAAQIECBAgQIAAAQIECGQtIEDPevo0T4AAAQIECBAgQIAAAQIECBAgQIAAAQIECBAgQIAAAQKpBAToqSTVIUCAAAECBAgQIECAAAECBAgQIECAAAECBAgQIECAAIGsBQToWU+f5gkQIECAAAECBAgQIECAAAECBAgQIECAAAECBAgQIEAglYAAPZWkOgQIECBAgAABAgQIECBAgAABAgQIECBAgAABAgQIECCQtYAAPevp0zwBAgQIECBAgAABAgQIECBAgAABAgQIECBAgAABAgQIpBIQoKeSVIcAAQIECBAgQIAAAQIECBAgQIAAAQIECBAgQIAAAQIEshYQoGc9fZonQIAAAQIECBAgQIAAAQIECBAgQIAAAQIECBAgQIAAgVQCAvRUkuoQIECAAAECBAgQIECAAAECBAgQIECAAAECBAgQIECAQNYCAvSsp0/zBAgQIECAAAECBAgQIECAAAECBAgQIECAAAECBAgQIJBKQICeSlIdAgQIECBAgAABAgQIECBAgAABAgQIECBAgAABAgQIEMhaQICe9fRpngABAgQIECBAgAABAgQIECBAgAABAgQIECBAgAABAgRSCQjQU0mqQ4AAAQIECBAgQIAAAQIECBAgQIAAAQIECBAgQIAAAQJZCwjQs54+zRMgQIAAAQIECBAgQIAAAQIECBAgQIAAAQIECBAgQIBAKgEBeipJdQgQIECAAAECBAgQIECAAAECBAgQIECAAAECBAgQIEAgawEBetbTp3kCBAgQIECAAAECBAgQIECAAAECBAgQIECAAAECBAgQSCUgQE8lqQ4BAgQIECBAgAABAgQIECBAgAABAgQIECBAgAABAgQIZC0gQM96+jRPgAABAgQIECBAgAABAgQIECBAgAABAgQIECBAgAABAqkEBOipJNUhQIAAAQIECBAgQIAAAQIECBAgQIAAAQIECBAgQIAAgawFBOhZT5/mCRAgQIAAAQIECBAgQIAAAQIECBAgQIAAAQIECBAgQCCVgAA9laQ6BAgQIECAAAECBAgQIECAAAECBAgQIECAAAECBAgQIJC1gAA96+nTPAECBAgQIECAAAECBAgQIECAAAECBAgQIECAAAECBAikEhCgp5JUhwABAgQIECBAgAABAgQIECBAgAABAgQIECBAgAABAgSyFhCgZz19midAgAABAgQIECBAgAABAgQIECBAgAABAgQIECBAgACBVAIC9FSS6hAgQIAAAQIECBAgQIAAAQIECBAgQIAAAQIECBAgQIBA1gIC9KynT/MECBAgQIAAAQIECBAgQIAAAQIECBAgQIAAAQIECBAgkEpAgJ5KUh0CBAgQIECAAAECBAgQIECAAAECBAgQIECAAAECBAgQyFpAgJ719GmeAAECBAgQIECAAAECBAgQIECAAAECBAgQIECAAAECBFIJCNBTSapDgAABAgQIECBAgAABAgQIECBAgAABAgQIECBAgAABAlkLCNCznj7NEyBAgAABAgQIECBAgAABAgQIECBAgAABAgQIECBAgEAqAQF6Kkl1CBAgQIAAAQIECBAgQIAAAQIECBAgQIAAAQIECBAgQCBrAQF61tOneQIECBAgQIAAAQIECBAgQIAAAQIECBAgQIAAAQIECBBIJSBATyWpDgECBAgQIECAAAECBAgQIECAAAECBAgQIECAAAECBAhkLfA/h3Y+kKGyLS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889" r="6666"/>
          <a:stretch/>
        </p:blipFill>
        <p:spPr>
          <a:xfrm>
            <a:off x="1066800" y="1524000"/>
            <a:ext cx="6400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889" r="6666" b="4445"/>
          <a:stretch/>
        </p:blipFill>
        <p:spPr>
          <a:xfrm>
            <a:off x="1066800" y="1600200"/>
            <a:ext cx="6400800" cy="5257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8396" y="88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One tree - Initial conditions are actual initial conditions of the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8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trees - random walk model</a:t>
            </a:r>
            <a:endParaRPr lang="en-US" sz="3600" dirty="0"/>
          </a:p>
        </p:txBody>
      </p:sp>
      <p:sp>
        <p:nvSpPr>
          <p:cNvPr id="6" name="AutoShape 2" descr="data:image/png;base64,iVBORw0KGgoAAAANSUhEUgAAB9AAAAfQCAYAAACaOMR5AAAgAElEQVR4Xuzdz8vn0xsG8MNGQtkpEo3FJFnMwtqgZGdj/gUWljZSwkZZ2SkbfwClFFbyIxs1y6kxkZrJSkmykZJHz1zf1TeTHzPnnM9z369Zz7zP57zOtTidq5ubjo6OjoY/BAgQIECAAAECBAgQIECAAAECBAgQIECAAAECBAgQIECgucBNCvTmCbB9AgQIECBAgAABAgQIECBAgAABAgQIECBAgAABAgQIELgqoEA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kwuRoAACAASURBVA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gAABAgQIECBAgAABAgQIECBAgAABAgQIECBAgEAETKBLAgECBAgQIECAAAECBAgQIECAAAECBAgQIECAAAECBAgQUKDLAAECBAgQIECAAAECBAgQIECAAAECBAgQIECAAAECBAgQiIAJdEkgQIAAAQIECBAgQIAAAQIECBAgQIAAAQIECBAgQIAAAQIKdBkgQIAAAQIECBAgQIAAAQIECBAgQIAAAQIECBAgQIAAAQIRMIEuCQQIECBAgAABAgQIECBAgAABAgQIECBAgAABAgQIECBAQIEuAwQIECBAgAABAgQIECBAgAABAgQIECBAgAABAgQIECBAIAIm0CWBAAECBAgQIECAAAECBAgQIECAAAECBAgQIECAAAECBAgo0GWAAAECBAgQIECAAAECBAgQIECAAAECBAgQIECAAAECBAhEwAS6JBAgQIAAAQIECBAgQIAAAQIECBAgQIAAAQIECBAgQIAAAQW6DBAgQIAAAQIECBAgQIAAAQIECBAgQIAAAQIECBAgQIAAgQiYQJcEAgQIECBAgAABAgQIECBAgAABAgQIECBAgAABAgQIECCgQJcBAgQIECBAgAABAgQIECBAgAABAgQIECBAgAABAgQIECAQARPokkCAAAECBAgQIECAAAECBAgQIECAAAECBAgQIECAAAECBBToMkCAAAECBAgQIECAAAECBAgQIECAAAECBAgQIECAAAECBCJgAl0SCBAgQIAAAQIECBAgQIAAAQIECBAgQIAAAQIECBAgQICAAl0GCBAgQIAAAQIECBAgQIAAAQIECBAgQIAAAQIECBAgQIBABEygSwIBAgQIECBAgAABAgQIECBAgAABAgQIECBAgAABAgQIEFCgywABAgQIECBAgAABAgQIECBAgAABAgQIECBAgAABAgQIEIiACXRJIECAAAECBAgQIECAAAECBAgQIECAAAECBAgQIECAAAECCnQZIECAAAECBAgQIECAAAECBAgQIECAAAECBAgQIECAAAECETCBLgkECBAgQIAAAQIECBAgQIAAAQIECBAgQIAAAQIECBAgQECBLgMECBAgQIAAAQIECBAgQIAAAQIECBAgQIAAAQIECBAgQCACJtAlgQABAgQIECBAgAABAgQIECBAgAABAgQIECBAgAABAgQIKNBlgAABAgQIECBAgAABAgQIECBAgAABAgQIECBAgAABAgQIRMAEuiQQIECAAAECBAgQIECAAAECBAgQIECAAAECBAgQIECAAAEFugwQIECAAAECBAgQIECAAAECBAgQIECAAAECBAgQIECAAIEImECXBAIECBAgQIAAAQIECBAgQIAAAQIECBAgQIAAAQIECBAgoECXAQIECBAgQIAAAQIECBAgQIAAAQIECBAgQIAAAQIECBAgEAET6JJAgAABAgQIECBAgAABAgQIECBAgAABAgQIECBAgAABAgQU6DJAgAABAgQIECBAgAABAgQIECBAgAABAgQIECBAgAABAgQiYAJdEggQIECAAAECBAgQIECAAAECBAgQIECAAAECBAgQIECAgAJdBggQIECAAAECBAgQIECAAAECBAgQIECAAAECBAgQIECAQARMoEsCAQIECBAgQIAAAQIECBAgQIAAAQIECBAgQIAAAQIECBBQoMsAAQIECBAgQIAAAQIECBAgQIAAAQIECBAgQIAAAQIECBCIgAl0SSBAgAABAgQIECBAgAABAgQIECBAgAABAgQIECBAgAABAgp0GSBAgAABAgQIECBAgAABAgQIECBAgAABAgQIECBAgAABAhEwgS4JBAgQIECAAAECBAgQIECAAAECBAgQIECAAAECBAgQIEBAgS4DBAgQIECAAAECBAgQIECAAAECBAgQIECAAAECBAgQIEAgAibQJYEAAQIECBAgQIAAAQIECBAgQIAAAQIECBAgQIAAAQIECCjQZYAAAQIECBAgQIAAAQIECBAgQIAAAQIECBAgQIAAAQIECETABLokECBAgAABAgQIECBAgAABAgQIECBAgAABAgQIECBAgAABBboMECBAgAABAgQIECBAgAABAgQIECBAgAABAgQIECBAgACBCJhAlwQCBAgQIECAAAECBAgQIECAAAECBAgQIECAAAECBAgQIKBAlwECBAgQIECAAAECBAgQIECAAAECBAgQIECAAAECBAgQIBABE+iSQIAAAQIECBAgQIAAAQIECBAgQIAAAQIECBAgQIAAAQIEFOgyQIAAAQIECBAgQIAAAQIECBAgQIAAAQIECBAgQIAAAQIEImACXRIIECBAgAABAgQIECBAgAABAgQIECBAgAABAgQIECBAgIACXQYIECBAYKbAe++9Ny5evDhzCd8mQIAAAQIECBAgQIAAAQIECBAgQIAAgf8JPProo+Ps2bM8CBC4DgET6NeB558SIECAwLUFHnvssfH5558jIkCAAAECBAgQIECAAAECBAgQIECAAIGFAscF+meffbZwRUsRqCWgQK91nnZDgACBgxA4Ls6PC3R/CBAgQIAAAQIECBAgQIAAAQIECBAgQGC9wLvvvjvOnTu3fmErEiggoEAvcIi2QIAAgUMTeO2118arr756aD/L7yFAgAABAgQIECBAgAABAgQIECBAgEALgeP32VdeeaXFXm2SwI0WUKDfaFHfI0CAAIGhQBcCAgQIECBAgAABAgQIECBAgAABAgQI7BNQoO+zt/LJF1Cgn/wztAMCBAgcnMBfFegm0g/umPwgAgQIECBAgAABAgQIECBAgAABAgSKCPz/+6sCvcjB2sYWAQX6FnaLEiBAoLbAtQp0/8mg2udud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bDyB+AAAIABJREFU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QIBATwEXtp7nbtcECBAgQIAAAQIECBAgQIAAAQIECKwX8B673tyKtQUU6LXP1+4IECCwRcCFbQu7RQkQIECAAAECBAgQIECAAAECBAgQaCjgPbbhodvyVAEF+lReHydAgEBPARe2nudu1wQIECBAgAABAgQIECBAgAABAgQIrBfwHrve3Iq1BRTotc/X7ggQILBFwIVtC7tFCRAgQIAAAQIECBAgQIAAAQIECBBoKOA9tuGh2/JUAQX6VF4fJ0CAQE8BF7ae527XBAgQIECAAAECBAgQIECAAAECBAisF/Aeu97cirUFFOi1z9fuCBAgsEXAhW0Lu0UJECBAgAABAgQIECBAgAABAgQIEGgo4D224aHb8lQBBfpUXh8ncLgCR0dH45dffhm///77NX/kLbfcMm6//fbD3YRfdrACLmwHezR+GAECBAgQIECAAAECBAgQIECAAAECxQS8xxY7UNvZLqBA334EfgCBOQK//vrruHz58rh06dL4+uuvx4ULF8aPP/44vv3223HlypV/vejp06fHfffdN+6+++7x0EMPjQcffHCcOnVq3H///ePWW2/919/zD2oLuLDVPl+7I0CAAAECBAgQIECAAAECBAgQIEDgcAS8xx7OWfglNQQU6DXO0S4IXJ0k/+abb8aHH344Pv744/HFF18sUzlz5sx46qmnxpNPPjkeeeSRcdttty1b20KHKeDCdpjn4lcRIECAAAECBAgQIECAAAECBAgQIFBPwHtsvTO1o70CCvS9/lYncF0Cf/zxx7h48eJ45513xvvvv/+fJsuv6wf8xT++4447xhNPPDGeffbZcfbsWdPpNxr4hHzPhe2EHJSfSYAAAQIECBAgQIAAAQIECBAgQIDAiRfwHnvij9AGDkxAgX5gB+LnEPgnAr/99tv45JNPxhtvvDG+/PLLf/JPtvydhx9+eLzwwgvjmWeeMZW+5QT2LerCts/eygQIECBAgAABAgQIECBAgAABAgQI9BLwHtvrvO12voACfb6xFQjcMIHjifNPP/10vPTSS+P8+fM37LuzP3T8n3V//fXXx+OPPz5uvvnm2cv5/gEIuLAdwCH4CQQIECBAgAABAgQIECBAgAABAgQItBDwHtvimG1yoYACfSG2pQhcj8BPP/00Xn755fHWW29dz2e2/tsXX3zxavl//J9596e2gAtb7fO1OwIECBAgQIAAAQIECBAgQIAAAQIEDkfAe+zhnIVfUkNAgV7jHO2iuMCVK1fG888/Pz766KMTv9Nz586NN998c9xzzz0nfi82cG0BFzbpIECAAAECBAgQIECAAAECBAgQIECAwBoB77FrnK3SR0CB3ues7fSECvzwww/jueeeGx988MF/2sGZM2fG6dOnx/H/j/yuu+4aDzzwwNXv3HnnnePee+/9229+//334+eff77697777rtx/HsuXLgwLl++PL766qu//fd/9Reefvrp8fbbb1/9Pf7UFHBhq3mudkWAAAECBAj8yd69QNlY738c/wwThlynQeqESigMFSo5SqIrKRUNUuRWitwJFSEVFblUikYuJdI5dSL3k8pJx2XqDKnwL3dGjGlcpvFfz55uzJ59ffbez+W917LOxe/5/b7f1/dZq1nz6Xk2AggggAACCCCAAAIIIICA9QT4faz1ZkJF9hYgQLf3/Kje4QJZWVkaMGBAwK9tN16Nftttt3n+XH311Z6nvIsUKRIxpZycHO3Zs0f//e9/NX/+fM8T8sar5gP59OzZU+PGjVOJEiUCWc4amwnwA5vNBka5CCCAAAIIIIAAAggggAACCCCAAAIIIGBbAX4fa9vRUbhFBQjQLToYykLAEJg7d666du2qzMxMnyD169dX7969PcF5qVKlYoaXnZ2tf/7zn3ruuef05Zdf+qzDCPtfffVVtW3bNmb1cnDkBPiBLXK27IwAAggggAACCCCAAAIIIIAAAggggAACCPxVgN/Hcj8gYK4AAbq5nuyGgGkCu3fvVseOHbV06dIC9zRC6P79++vxxx+31JPcxpPzU6ZM0dNPP+0z/L/++uuVmprK96GbdtdYZyN+YLPOLKgEAQQQQAABBBBAAAEEEEAAAQQQQAABBJwtwO9jnT1fuou+AAF69M05EYGABKZPn64uXboUuLZy5coaP368Wrdurbi4uID2jOaiU6dOaeHChZ5wf8eOHQUe/frrr6tz587RLI2zoiDAD2xRQOYIBBBAAAEEEEAAAQQQQAABBBBAAAEEEEBAEr+P5TZAwFwBAnRzPdkNAVMEjCe4H3nkEc2YMcPrfsaT51OnTlW7du0sGZ7/XrQRos+ZM0fdu3cv8En0Nm3ayAjRS5cubYodm1hDgB/YrDEHqkAAAQQQQAABBBBAAAEEEEAAAQQQQAAB5wvw+1jnz5gOoytAgB5db05DICCBTZs2yQiWt27d6nX9yJEjNWjQIMXHxwe0XywX5eTkaMSIERo9erTXMs4991z94x//0BVXXBHLMjnbZAF+YDMZlO0QQAABBBBAAAEEEEAAAQQQQAABBBBAAIECBPh9LLcGAuYKEKCb68luCJgiMG/ePLVt29brXo0aNdKsWbNUpUoVU86Kxibbtm3zPC2/du1ar8fNnDnT833vfJwjwA9szpklnSCAAAIIIIAAAggggAACCCCAAAIIIICAtQX4fay150N19hMgQLffzKjY4QLGa8+Nf9gZf7x9jKfPhw4daulXt59Zt9HTM888o2HDhnntyXhC3fhjxe9yd/jtFrH2+IEtYrRsjAACCCCAAAIIIIAAAggggAACCCCAAAIInCbA72O5IRAwV4AA3VxPdkMgbIHs7Gz16dNH06ZNy7eX8d3n//rXv2Q8hW63z5o1a3TzzTd7/S70bt26acKECUpISLBbW9RbgAA/sHFrIIAAAggggAACCCCAAAIIIIAAAggggAAC0RHg97HRceYU9wgQoLtn1nRqE4FDhw6pQ4cO+vDDD/NVbHxP+Ny5c3XxxRfbpJs/y/zuu+88r6X/6quv8tV+6623KjU1VWXLlrVdXxTsXYAf2LgzEEAAAQQQQAABBBBAAAEEEEAAAQQQQACB6Ajw+9joOHOKewQI0N0zazq1icDBgweVkpKixYsX56u4RYsWevvtt5WYmGiTbv4s06l92W4QUSqYH9iiBM0xCCCAAAIIIIAAAggggAACCCCAAAIIIOB6AX4f6/pbAACTBQjQTQZlOwTCFXBq0OzUvsKdt1Ov5wc2p06WvhBAAAEEEEAAAQQQQAABBBBAAAEEEEDAagL8PtZqE6EeuwsQoNt9gtTvOAFfQfN1113neQK9UqVKtut7165dnifrV65cma92Oz9Zb7tBRKlgfmCLEjTHIIAAAggggAACCCCAAAIIIIAAAggggEDAAsbv19u3b+93vd1+Z83vY/2OlAUIBCVAgB4UF4sRiLzAL7/8oscee0yvv/56vsOqVaum+fPnq06dOpEvxOQTNm3apDZt2mjr1q35du7SpYteeuklFS9e3ORT2S5WAvzAFit5zkUAAQQQQAABBBBAAAEEEEAAAQQQQACBggQI0Lk3EEAgEAEC9ECUWINAFAVOnDihQYMGacKECV5Pfe+993TnnXdGsSJzjpo+fbqMoNzbp0+fPho7dqyKFClizmHsEnMBAvSYj4ACEEAAAQQQQAABBBBAAAEEEEAAAQQQQOAMAQJ0bgkEEAhEgAA9ECXWIBBlASM8f/zxx72e2qlTJ02aNEklSpSIclWhH3fo0CF17txZCxcu9LrJ+PHjZYTofJwjQIDunFnSCQIIIIAAAggggAACCCCAAAIIIIAAAk4RIEB3yiTpA4HIChCgR9aX3REISWD16tVq0qSJ12vPPfdczZo1S02bNg1p71hcNHfuXHXt2lWZmZlej1+yZIluvPHGWJTGmRESIECPECzbIoAAAggggAACCCCAAAIIIIAAAggggEDIAgToIdNxIQKuEiBAd9W4adYuArt27VJKSopWrlzpteRWrVpp2rRpqlChguVbSk9P1wMPPKC1a9d6rfW6666T8UNLpUqVLN8LBQYuQIAeuBUrEUAAAQQQQAABBBBAAAEEEEAAAQQQQCA6AgTo0XHmFATsLkCAbvcJUr8jBX799VcZAeTIkSML7K9Hjx569tlnVbJkScsa7Ny5Uw8//LAWLVpUYI3Dhg3TiBEjVLhwYcv2QWHBCxCgB2/GFQgggAACCCCAAAIIIIAAAggggAACCCAQWQEC9Mj6sjsCThEgQHfKJOnDcQLr1q1TmzZttGPHjgJ769Chg8aNG6eKFStarv/Nmzfrsccek/F69oI+xuvo33//fTVo0MBy9VNQeAIE6OH5cTUCCCCAAAIIIIAAAggggAACCCCAAAIImC9AgG6+KTsi4EQBAnQnTpWeHCGQk5PjeTJ79OjRPvupXr26evXqJSNML1WqVMx7P3LkiKZPn65Ro0YpIyPDZz19+/bVM888o6JFi8a8bgowV4AA3VxPdkMAAQQQQAABBBBAAAEEEEAAAQQQQACB8AUI0MM3ZAcE3CBAgO6GKdOjbQWMV6AbwfiKFSv89lCuXDkZ343esWNH1atXT6VLl/Z7jVkLsrOzlZaWprlz52rBggU+n5r//cyGDRsqNTVV1apVM6sM9rGQAAG6hYZBKQgggAACCCCAAAIIIIAAAggggAACCCDgESBA50ZAAIFABAjQA1FiDQIxFFi1apXuv//+gELpv5ZphOjJycmqX7++jKfUL7zwQpUpU8bznenx8fFBd3Tq1CkZT5cfO3ZM3333naeeDRs26N///re++OKLoPYzajDCcyPw5+NMAQJ0Z86VrhBAAAEEEEAAAQQQQAABBBBAAAEEELCzAAG6nadH7QhET4AAPXrWnIRASAJGcG08gf7ggw8GHaL7O/Cqq67y+dp348lyIyTPzMz0t1XAf2+E55MnT9Z9992nQoUKBXwdC+0lQIBur3lRLQIIIIAAAggggAACCCCAAAIIIIAAAm4QIEB3w5TpEYHwBQjQwzdkBwSiIvD555+rR48e2rhxY1TOi8QhxmvmJ06cqLZt2xKeRwLYQnsSoFtoGJSCAAIIIIAAAggggAACCCCAAAIIIIAAAh4BAnRuBAQQCESAAD0QJdYgYBGBPXv2aOjQoXrjjTcsUlHgZdx2220aOXKk6tatG/hFrLStAAG6bUdH4QgggAACCCCAAAIIIIAAAggggAACCDhWgADdsaOlMQRMFSBAN5WTzRCIvEBubq6M70V/9tlntXjx4sgfGOYJjRs31sCBA9WsWTMVLVo0zN243C4CBOh2mRR1IoAAAggggAACCCCAAAIIIIAAAggg4B4BAnT3zJpOEQhHgAA9HD2uRSCGAkaQvnbtWk2dOlULFy409XvKw23L+J7z1q1bq2vXrmrYsKHi4+PD3ZLrbSZAgG6zgVEuAggggAACCCCAAAIIIIAAAggggAACLhAgQHfBkGkRARMECNBNQGQLBGItcOjQIc/T6AsWLNCyZcuUkZER9ZIqV66s6667TnfffbeuueYalS1bNuo1cKB1BAjQrTMLKkEAAQQQQAABBBBAAAEEEEAAAQQQQACBPAECdO4EBBAIRIAAPRAl1iBgI4ETJ05o586d+vzzz7VhwwatW7dOGzduNDVUN8Lyyy67TPXr19dVV12lWrVqqWLFijxpbqP7JNKlEqBHWpj9EUAAAQQQQAABBBBAAAEEEEAAAQQQQCBYAQL0YMVYj4A7BQjQ3Tl3unahQHZ2tn755RcdOXJEO3bs8AicPHlSX3/9tYzQ/cyP8Rr26tWrq3Dhwp4/VatWVUJCgoz/v0iRIi4UpOVgBAjQg9FiLQIIIIAAAggggAACCCCAAAIIIIAAAghEQ4AAPRrKnIGA/QUI0O0/QzpAAAEELCdAgG65kVAQAggggAACCCCAAAIIIIAAAggggAACrhcgQHf9LQAAAgEJEKAHxMQiBBBAAIFgBAjQg9FiLQIIIIAAAggggAACCCCAAAIIIIAAAghEQ4AAPRrKnIGA/QUI0O0/QzpAAAEELCdAgG65kVAQAggggAACCCCAAAIIIIAAAggggAACrhcgQHf9LQAAAgEJEKAHxMQiBBBAAIFgBAjQg9FiLQIIIIAAAggggAACCCCAAAIIIIAAAghEQ4AAPRrKnIGA/QUI0O0/QzpAAAEELCdAgG65kVAQAggggAACCCCAAAIIIIAAAggggAACrhcgQHf9LQAAAgEJEKAHxMQiBBBAAIFgBAjQg9FiLQIIIIAAAggggAACCCCAAAIIIIAAAghEQ4AAPRrKnIGA/QUI0O0/QzpAAAEELCdAgG65kVAQAggggAACCCCAAAIIIIAAAggggAAClhbIzs5Wnz59NG3aNEvXaVZxn376qRo1amTKdvw+1hRGNkHgDwECdG4GBBwsYPzAsWfPHv3www/asmWLfv75Z6WlpSkjI0O5ubnaunWrduzYUaBA9erVVblyZc/fV6pUSTVq1NA555yjSy65RFWrVlViYqISEhIcLEhroQrwA1uoclyHAAIIIIAAAggggAACCCCAAAIIIICAOwUI0EOfO7+PDd2OKxHwJkCAzn2BgIMEsrKy9OWXX2rJkiX6+OOPtX79+oh3V69ePV199dVq0aKFGjRooAoVKiguLi7i53KAtQX4gc3a86E6BBBAAAEEEEAAAQQQQAABBBBAAAEErCZAgB76RPh9bOh2XIkAATr3AAIOFDhy5Ig++ugjzZs3T8uWLVNmZmZMu2zYsKHuvPNO3XPPPZ6n1wnTYzqOmB3OD2wxo+dgBBBAAAEEEEAAAQQQQAABBBBAAAEEbClAgB762Ph9bOh2XIkAATr3AAIOETh16pS2bduml19+WampqZ5Xslvx065dO/Xr109169ZVoUKFrFgiNUVIgB/YIgTLtggggAACCCCAAAIIIIAAAggggAACCDhUgAA99MHy+9jQ7bgSAW8CvMKd+wIBmwls375dTz/9tObPnx/zp80DpevYsaOMf4BXqVIl0EtYZ3MBfmCz+QApHwEEEEAAAQQQQAABBBBAAAEEEEAAgSgLEKCHDs7vY0O340oECNC5BxCwscDx48f1+uuva/jw4ZZ94twXb7ly5TR+/HilpKQoPj7expOg9EAE+IEtECXWIIAAAggggAACCCCAAAIIIIAAAggggMDvAgTood8L/D42dDuuRMCbAE+gc18gYAMB43vNhw4dqokTJ9qgWt8lDhkyRMafEiVK2L4XGihYgB/YuDsQQAABBBBAAAEEEEAAAQQQQAABBBBAIBgBAvRgtE5fy+9jQ7fjSgS8CRCgc18gYHGBrKwsDRgwQJMnTw650sqVK6tatWo6//zzVaNGDc8+55xzji666CLDJa+pAAAgAElEQVS/e37//fc6cOCAZ93mzZv1008/aevWrdqxY4ffawta0LNnT40bN44QPWRB61/ID2zWnxEVIoAAAggggAACCCCAAAIIIIAAAgggYCUBAvTQp8HvY0O340oEvAkQoHNfIGBhgZycHL3wwgsaNGhQwFVWr15dN9xwg5o1a6a6deuqYsWKSkhICPj6QBeeOHFC+/bt09dff63Vq1drwYIF2rJlS6CXa+zYserbty+vcw9YzF4L+YHNXvOiWgQQQAABBBBAAAEEEEAAAQQQQAABBGItQIAe+gT4fWzodlyJgDcBAnTuCwQsLLB8+XK1b99eu3fv9lml8f3iHTp0UOfOnVWzZs2YhNK5ubnavn27Xn31Vb322mt+v6f93HPP1axZs9S0aVMLT4DSQhXgB7ZQ5bgOAQQQQAABBBBAAAEEEEAAAQQQQAABdwoQoIc+d34fG7odVyJAgM49gICNBA4dOqRu3brp3Xff9Vl1u3btNHr0aFWpUsUy3RlB+ogRI/TWW2/5rOnuu+/WtGnTVLZsWcvUTiHmCPADmzmO7IIAAggggAACCCCAAAIIIIAAAggggAAC5gm8/fbbnofW/H1atGghY21iYqK/pZb4e34fa4kxUISDBHgC3UHDpBVnCSxatMjzVHlmZqbXxkqWLKknnnhCjz32mIoWLWq55o8fP66XXnpJo0aNKrAHo+j33ntPd955p+Xqp6DwBPiBLTw/rkYAAQQQQAABBBBAAAEEEEAAAQQQQAAB8wUI0M03ZUcEnChAgO7EqdKT7QWM8HnAgAF6+eWXC+zFDt8hHsh3uHfq1EmTJk1SiRIlbD83GvhTgACduwEBBBBAAAEEEEAAAQQQQAABBBBAAAEErCZAgG61iVAPAtYUIEC35lyoyuUCW7Zs0b333quNGzd6lejZs6fGjRtni9A5KytLffr08XwvureP8Z3txmvqL7vsMpdP3VntE6A7a550gwACCCCAAAIIIIAAAggggAACCCCAgBMECNCdMEV6QCDyAgTokTfmBASCFvjggw/UqlWrAgPnuXPnqk6dOkHvG6sLNm3apLZt2yo9Pd1rCUY/xr8wwMc5AgTozpklnSCAAAIIIIAAAggggAACCCCAAAIIIOAUAQJ0p0ySPhCIrAABemR92R2BkATGjBmjIUOGeL128ODBGjlypAoXLhzS3rG4yHiV+9ChQz1PzXv7PP300xo2bFgsSuPMCAkQoEcIlm0RQAABBBBAAAEEEEAAAQQQQAABBBBAIGQBAvSQ6bgQAVcJEKC7atw0aweB7OxszyvPp02b5rXcJUuW6MYbb7RDK6fV+Mknn6h58+Ze6+7WrZsmTJighIQE2/UViYL37NmjOXPmKDMzMxLbR2XPlStXasWKFaed9eSTT2rEiBFROZ9DEEAAAQQQQAABBBBAAAEEEEAAAQQQQACBMwUI0LknEEAgEAEC9ECUWINAFAUOHz6sLl26aP78+flOTU5O1rx581S9evUoVmTOUb6+171NmzZ6/fXXVbp0aXMOs/Eu27ZtU6NGjbR7924bd+G99AceeEBvvPGG4/qiIQQQQAABBBBAAAEEEEAAAQQQQAABBBCwhwABuj3mRJUIxFqAAD3WE+B8BM4QOHjwoFJSUrR48eJ8Ni1atJDxD/jExETbuTm1L7MHMWjQID377LNmb2uJ/c4//3z9+OOPlqiFIhBAAAEEEEAAAQQQQAABBBBAAAEEEEDAfQIE6O6bOR0jEIoAAXooalyDQAQFnBo0O7Uvs2+FXr16adKkSWZva4n9ypcvr71791qiFopAAAEEEEAAAQQQQAABBBBAAAEEEEAAAfcJEKC7b+Z0jEAoAgTooahxDQIRFPAVNDdr1kyzZ89WUlJSBCuIzNb79+/Xfffdp6VLl+Y7wM5P1puttXr1ajVp0sTsbS2x3yWXXCLjVf58EEAAAQQQQAABBBBAAAEEEEAAAQQQQACBWAgQoMdCnTMRsJ8AAbr9ZkbFDhfIzMzUww8/rNTU1Hyd1q5dW++8845q1KhhO4XNmzfrnnvuUVpaWr7aO3TooFdeeUUlS5a0XV+RKPjjjz/Wm2++KeNesOvns88+0+HDh08r/4orrtC6devs2hJ1I4AAAggggAACCCCAAAIIIIAAAggggIDNBQjQbT5AykcgSgIE6FGC5hgEAhU4duyY+vbtq8mTJ3u9ZMmSJbrxxhsD3c4y6xYsWKC77rrLaz09e/bUCy+8oGLFilmmXgoJT+DKK6/UV199ddomBOjhmXI1AggggAACCCCAAAIIIIAAAggggAACCIQnQIAenh9XI+AWAQJ0t0yaPm0lMGbMGA0ZMsRrzY8++qjGjRunokWL2qanrKwsPfLII5oxY4bXmkePHq3Bgwfbph8K9S9AgO7fiBUIIIAAAggggAACCCCAAAIIIIAAAgggEF0BAvToenMaAnYVIEC36+So29ECn3zyiZo3b+61x5o1a2ru3LmqU6eObQyWL1+u9u3ba/fu3V5rXrRokVq2bGmbfijUvwABun8jViCAAAIIIIAAAggggAACCCCAAAIIIIBAdAUI0KPrzWkI2FWAAN2uk6NuRwts27ZN7dq109q1a732+dBDD2nChAkqUaKE5R327t2rbt26yQjJvX0aNmyoOXPmqGrVqpbvhQIDFyBAD9yKlQgggAACCCCAAAIIIIAAAggggAACCCAg7dghffSRtHixtGyZdPSodM890quvSqVLmyNEgG6OI7sg4HQBAnSnT5j+bClw/PhxDRgwQC+//HKB9Y8dO9bzXenx8fGW7dF4dbvRR0Hf524UbsdX0lsW3EKFEaBbaBiUggACCCCAAAIIIIAAAggggAACCCCAgEUFjLD8X/+SliyR0tO9F/ngg9L06eY0QIBujiO7IOB0AQJ0p0+Y/mwrsGzZMrVu3VqZmZkF9vDkk096AuqEhATL9ZmRkaFBgwbptddeK7C2kiVLauHChbrhhhssVz8FhSdAgB6eH1cjgAACCCCAAAIIIIAAAggggAACCCDgRIFvv5U+/jjvz8qVUna2/y7PO0/66Sf/6wJZQYAeiBJrEECAAJ17AAGLCmRnZ6tPnz6aNm2azwpvu+02DRw4UNdcc40KFSoU825yc3NlfOf5kCFD9OWXX/qsp2PHjpo4caJKlSoV87opwFwBAnRzPdkNAQQQQAABBBBAAAEEEEAAAQQQQAABOwpkZUlLl+YF5sbT5tu2Bd/FdddJK1YEf523KwjQzXFkFwScLkCA7vQJ05+tBdLT0z3fhb5x40a/fTRu3Fjt27dXy5YtVaFCBcXFxfm9xswFhw4d0uLFizVjxgzPf/r7VK5cWfPnz5cRtPJxngABuvNmSkcIIIAAAggggAACCCCAAAIIIIAAAggEKrB2rTRypPThh4Fe4X1d48bSrFnSBReEt8/vVxOgm+PILgg4XYAA3ekTpj9bC5w6dUpz5sxR9+7dfb7K/cwmq1ev7nkt+uWXX646deqoSpUqKl26tIoUKRK2h/GE+eHDh7Vnzx5t3rxZn3/+uZYuXar169cHtferr76qLl26RD3oD6pIFocsQIAeMh0XIoAAAggggAACCCCAAAIIIIAAAgggYGuBrVulOnWkY8eCb6N4calpU6lFC+nWW6WqVYPfw9cVBOjmerIbAk4VIEB36mTpyzECOTk5mjlzpud17r6+Dz2Qho3vHK9bt+4f35menJysxMTEAi81ztuwYYNOnjwpIzjfunWrduzYEchRPtdY+bvbw26ODTwCBOjcCAgggAACCCCAAAIIIIAAAggggAACCLhTYPp0qUuXwHu/7DLpppvy/jRrFvh1oawkQA9FjWsQcJ8AAbr7Zk7HNhQwwuu5c+eqV69eysjIsGEHf5ZMeG7r8QVcPAF6wFQsRAABBBBAAAEEEEAAAQQQQAABBBBAwFECW7ZINWoU3FKpUnlB+S235IXm550XvfYJ0KNnzUkI2FmAAN3O06N2VwkYr3P/6quv1Lt3b61Zs8Z2vRuvlR81apTuvPNOFSpUyHb1U3BwAgTowXmxGgEEEEAAAQQQQAABBBBAAAEEEEAAAScJ9O8vPf/8nx1dcUXea9lvvlm69trYdUqAHjt7TkbATgIE6HaaFrUiICkrK0vG94e/9NJLprxOPdKo5cqV87x+vlu3bkpKSor0cexvEQECdIsMgjIQQAABBBBAAAEEEEAAAQQQQAABBBCIkcBPP0nffScZr2i3yq+GCdBjdDNwLAI2EyBAt9nAKBeB3wWOHDki4x/2U6ZMUVpamuVgateura5du6pdu3Y+v2fdcoVTkCkCBOimMLIJAggggAACCCCAAAIIIIAAAggggAACERHIypJ++EGqXTsi27NplAWeeuopGV+f+teP8b9HjBgR5Uo4DgFnCBCgO2OOdOFigZycHK1fv15z5szRggULYvpUuvGa9rvvvlstW7ZUvXr1FB8f7+LJuLt1AnR3z5/uEUAAAQQQQAABBBBAAAEEEEAAAQSsJ2B8M+iyZdInn0iffppXX5060tq1UrFi1quXigIXIEAP3IqVCAQiQIAeiBJrELCJQG5urn788Uf997//1dKlSz3/+cUXX0Sk+pIlS6pBgwa69tprddVVV6lu3bqqUKGC4uLiInIem9pLgADdXvOiWgQQQAABBBBAAAEEEEAAAQQQQAAB5wl88420dGleaL58ufH1oN57fOEF6fHHnde/mzoiQHfTtOk1GgIE6NFQ5gwEYihghOqHDx/Wnj17tHfvXh06dEjffvutp6ITJ054QvZffvklX4XGd5cbr2EvXLiw50/NmjVVokQJVa5cWcbflSpVirA8hnO1+tEE6FafEPUhgAACCCCAAAIIIIAAAggggAACCDhNYM8eacmSvNDc+LN7d2Adtmolvf9+YGtZZU0BAnRrzoWq7CtAgG7f2VE5AgggYFkBAnTLjobCEEAAAQQQQAABBBBAAAEEEEAAAQQcIpCZKa1YkReaG//5v/+F1li/ftJzz4V2LVdZQ4AA3RpzoArnCBCgO2eWdIIAAghYRoAA3TKjoBAEEEAAAQQQQAABBBBAAAEEEEAAAQcKPPywNHly+I2lpEivvSYlJIS/FzvEToAAPXb2nOxMAQJ0Z86VrhBAAIGYChCgx5SfwxFAAAEEEEAAAQQQQAABBBBAAAEEHCxgfGe58dR4KJ+//U265Rbphhvy/pQrF8ouXGM1AQJ0q02EeuwuQIBu9wlSPwIIIGBBAQJ0Cw6FkhBAAAEEEEAAAQQQQAABBBBAAAEEHCHQs6c0ZUpgrSQmSk2bSs2a5f258MLArmOVvQQI0O01L6q1vgABuvVnRIUIIICA7QQI0G03MgpGAAEEEEAAAQQQQAABBBBAAAEEELCJwLx5Utu23ostVkxq3Djv6XIjML/iCps0RZlhCRCgh8XHxQjkEyBA56ZAAAEEEDBdgADddFI2RAABBBBAAAEEEEAAAQQQQAABBBBA4A+B5s2lTz7J+58NG+Y9ZX7jjdL114PkRgECdDdOnZ4jKUCAHkld9kYAAQRcKkCA7tLB0zYCCCCAAAIIIIAAAggggAACCCCAQNQEtmyRKlaUSpeO2pEcZFEBAnSLDoaybCtAgG7b0VE4AtEVOHHihL7//nutX79e27dvV1pamjIyMjxFJCcn69xzz1W9evVUu3ZtlStXTnFxcdEtkNMsJUCAbqlxUAwCCCCAAAIIIIAAAggggAACCCCAQJQFDh6UDh/mO8ejzO7a4wjQXTt6Go+QAAF6hGDZFgEnCJw6dUqbN2/WtGnTlJqa+kdg7q+3hg0bqn379mrXrp0SExP9LefvHShAgO7AodISAggggAACCCCAAAIIIIAAAggggECBAtnZ0qpV0vLl0tKl0vr1eUvbt5dSU4FDILICBOiR9WV39wkQoLtv5nTsQAHj6fDMzEzt27dPe/fuVeXKlVWmTBmVLl1ahQoVCqlj4ynzESNG6K233grpeuMi40n0J554Ql27dlWJEiVC3ocL7SdAgG6/mVExAggggAACCCCAAAIIIIAAAggggEBwAp9/nheWL1uWF54X9Fm5UmrSJLi9WY1AMAIE6MFosRYB/wIE6P6NWIGAJQWMsPz999/XwoULtWbNGk+AfubHCNJbtmzpeRLceCo8kDA9NzdX7733nvr3768dO3aY0nv9+vX14osv6uqrr+bV7qaIWn8TAnTrz4gKEUAAAQQQQAABBBBAAAEEEEAAAQSCE9i8OS8wN/4YobjxivZAPk8/LQ0bFshK1iAQmgABemhuXIVAQQIE6NwbCNhMYP/+/Z4weurUqQG/Ut1o8bbbbtPIkSNVt27dAjvOycnx7DtkyBCvgXw4VMbT6OPHj1dKSori4+PD2YprbSBAgG6DIVEiAggggAACCCCAAAIIIIAAAggggIBPgX378sLyjz7K+8+9e0MDmz1batcutGu5CoFABAjQA1FiDQKBCxCgB27FSgRiKmB8H/ny5cvVt29fbdy4MaRajCfSjRC7devW+Z4EN/afM2eOunfvbnp4/nuxJUuW1OjRoz1nEKKHNELbXESAbptRUSgCCCCAAAIIIIAAAggggAACCCCAwBkChw5JnTpJH3wQHk2xYtKAAdJTT4W3D1cj4E+AAN2fEH+PQHACBOjBebEagZgIGE+Gz5w5U3369Ak73DZCbOMpc+O17nFxcX/0s2rVKt1///2mvba9IKiCzo8JLIdGTIAAPWK0bIwAAggggAACCCCAAAIIIIAAAgggEGEB42nxuXNDO6R2benGG6VmzfK+97x48dD24SoEghEgQA9Gi7UI+BcgQPdvxAoEYipgZnj+eyPGk+jz58+XEXIaH+O18N26dfN8n7q/j3FtcnKy59oiRYro119/VVpamrZs2aL169f7u9zz98Yexr8Q0MT4CZKPIwUI0B05VppCAAEEEEAAAQQQQAABBBBAAAEEXCHQoIH05ZeBtVq5cl5YbvwxgvPExMCuY1XkBZZmLtWm7E1qVbqVLip6UeQPjOEJBOgxxOdoRwoQoDtyrDTlJIG5c+eqa9euYT95fqbJ3XffrWnTpqls2bKaPn26unTpUiCb8f3ljz32mNq3b68qVaqoUKFC+dYar4Dfu3ev3n33Xb3yyiueQN3Xp1WrVp7zK1So4KRx0ctvAgTo3AoIIIAAAggggAACCCCAAAIIIIAAAnYV6N9fev5579WXLStdf710ww1S06ZSjRp27dKZde84sUOvHnhVMw7O0K6TuzxNFlIhfVHjC9UvXt+ZTcv4moCn9OSTT57Wn/G/R4wY4dieaQyBSAoQoEdSl70RCFMgPT1dDzzwgNauXRvmTt4vnzVrlpo2baqOHTtq6dKlXhcZr3o3vrfcCM4D/RhPtL/wwguaPHmyz+D/xRdf1KOPPprv+9gDPYd11hUgQLfubKgMAQQQQAABBBBAAAEEEEAAAQQQQMC3gPEd6PXqSTt25K0zwvLf/xhPp/OxnsCcQ3M0/cB0Lctc5rW4v5/9d626ZJX1CjepIgJ0kyDZBoHfBAjQuRUQsKjA8ePHNXToUE8Q7etjvA69c+fOat26tSfkPvvss3XixAnt27dPK1as0MSJE/VlAe8bMq659dZbC3z63Pg31AYMGKCEhISglXJzczV79mz17NmzwBC9UaNGMkL8YML5oAvhgpgIEKDHhJ1DEUAAAQQQQAABBBBAAAEEEEAAAQRMFNi0SbrkEqlYMRM3ZSvTBL47/p2m7J+itzLe0oGcAz73rXhWRe2uvdu0s622EQG61SZCPXYXIEC3+wSp37EC//nPf3THHXdo9+6C/6Her18/T8CdlJRUoIMRxL/66queMD4zM/O0dSVLlvSE40bYfubHeOr88ccfV9GiRUM2NkL01NRUderUqcA9Xn/9dc+/AMDHWQIE6M6aJ90ggAACCCCAAAIIIIAAAggggAACCCBgBYHs3GwZT5u/cfANrTm6JuCSeiX10st/ezng9XZbSIBut4lRr9UFCNCtPiHqc6XAr7/+6vnOkpEjR3rt3wi+jYC7e/fuio+P92tkfD/5nDlzPOvPDNG9XWzm95NnZWWpT58+eu2117zW2aFDB893phs98XGOAAG6c2ZJJwgggAACCCCAAAIIIIAAAggggIBVBf77X+nyy61aHXWZKbAxe6Mm75+s2RmzdTT3aMBbFytUTH3L99WoSqMCvsaOCwnQ7Tg1arayAAG6ladDba4V2LVrl1JSUrRy5UqvBkOGDPEE7IGE579vkJOT43kd/KBBg3y6GkH2/Pnz1bx5c9P8fT1NX7NmTb377ru67LLLTDuPjWIvQIAe+xlQAQIIIIAAAggggAACCCCAAAIIIOBEAeMlm2PGSFOmSD//LFWrJm3YIBUv7sRu6em1A69p2oFp+uqXr4LCuKbENXog8QHdW/ZelSzs/Ie3CNCDuj1YjIBfAQJ0v0QsQCD6AmvWrNHNN9/s9Wnxhg0bep4mr1q1atCF7dy5U8YT38Z3oxf0Mb4Xffr06SpbtmzQ+xd0gfEU+iOPPKIZM2Z4XbJo0SK1bNnStPPYKPYCBOixnwEVIIAAAggggAACCCCAAAIIIIAAAk4TePllyXhp54Ezvu66f39p3DindUs/7be319sZbwcMcf5Z56tDYgdPcF6taLWAr3PCQgJ0J0yRHqwkQIBupWlQCwK/CUybNs3zunVvn2HDhmnEiBEqXLhw0F7Gq9wnTJigvn37Fnjt+PHjPa9cN/vjqyfjdfSDBw82+0j2i6EAAXoM8TkaAQQQQAABBBBAAAEEEEAAAQQQcJjAnDnSsGHS9997b6xWLSktzWFN047i/hsXkELbsm11f+L9uqnUTQGtd+IiAnQnTpWeYilAgB5Lfc5GwIvAiRMnPK9ZN4Jub58lS5boxhtvDNlu9erVatKkSYHXr1q1Sn//+99D3r+gC7/44gvPa+G9fQd7z549Pa+XL1asmOnnsmFsBAjQY+POqQgggAACCCCAAAIIIIAAAggggICTBD79VOrXT1q71ndX7dtLqalO6pxeDIG66XVlfPe5t0/DEg09T5ob4XnpwqVdD0aA7vpbAACTBQjQTQZlOwTCFcjOzvY8AW48sX3mp3bt2nrnnXdUo0aNkI/ZsmWL7r33Xm3cmP8Hj+TkZM2bN0/Vq1cPef+CLvR1rvFa+VdeeUXG96/zcYYAAboz5kgXCCCAAAIIIIAAAggggAACCCCAQCwEvv1WGjBAWrTI/+mXXSYZQXuZMv7XssJeAsszl+uGrTf8UXSlsyqpQ7m8V7RXL2b+77DtpXN6tQTodp4etVtRgADdilOhJlcLHDx4UCkpKVq8eHE+h2bNmmn27NlKSkoK2SjS+xdUmK9zW7RoobfffluJiYkh98WF1hIgQLfWPKgGAQQQQAABBBBAAAEEEEAAAQQQsIPA/v3S8OHS669LOTm+Ky5eXDK+qXLgQKlECTt0R42hCGw+tlnv/fye6iXU0y2lbwllC1dcQ4DuijHTZBQFCNCjiM1RCAQiEOmgOdL7F9RjrM4NxJw15gsQoJtvyo4IIIAAAggggAACCCCAAAIIIICAUwWysqTnn8/7c/So7y4LF5YefFAaOVKqUMGpIvSFQHACBOjBebEaAX8CBOj+hPh7BKIsEOmgOdL7F8QVq3OjPD6O+02AAJ1bAQEEEEAAAQQQQAABBBBAAAEEEEAgEIE33pCGDpX27PG/+uabpRdekGrW9L+WFQi4SYAA3U3TptdoCBCgR0OZMxAIQsBX0Hzdddd5XnVeqVKlIHY8femuXbs8r4hfuXJlvj3MeEV8QYXt2LFD9913nz777LN8S3iFe8jjtOyFBOiWHQ2FIYAAAggggAACCCCAAAIIIIAAApYR6NhRSk31X05ysvTSS1KTJv7XsgIBNwoQoLtx6vQcSQEC9EjqsjcCIQhkZ2erT58+mjZtWr6rq1Wrpvnz56tOnToh7Jx3yaZNm9SmTRtt3bo13x7JycmaN2+eqlevHvL+BV341Vdf6fbbb9fu3bvzLenWrZsmTJighIQE089lw9gIEKDHxp1TEUAAAQQQQAABBBBAAAEEEEAAAbsIpKdLl17qu9rKlaWxY6W2be3SlfvqXJ65XBuyN+jWUreqejHzf6/sPtHQOiZAD82NqxAoSIAAnXsDAYsJ/Prrrxo2bJjGjBnjtbJFixapZcuWIVf9wQcfqFWrVgVev2rVKv39738Pef+CLjSenG/fvr3Xvx48eLBGjhypwsYXGPFxhAABuiPGSBMIIIAAAggggAACCCCAAAIIIIBAxAR+/FG64ALv25cpIz35pPTYYxE7no3DENhybIveOPiGUjNStftk3gNTcYrTvy/5txqd3SiMnbk0VAEC9FDluA4B7wIE6NwZCFhQwHj6vHv37l4re/TRRzVu3DgVLVo06MqPHz+uAQMG6OWXXy7w2hdeeMHzBHxcXFzQ+xd0wYkTJzRo0CDPU+bePlOnTpXxFDof5wgQoDtnlnSCAAIIIIAAAggggAACCCCAAAIIREqgRQtpyZLTd+/fX3riCalUqUidyr6hCBz+9bBmZczyhOZrs9Z63eKK4ldoXY11oWzPNWEKEKCHCcjlCJwhQIDOLYGABQXWrFmjm2++WZmZmfmqq1mzpubOnRvSa9yN17e3bdtW6cb7kQr4tG7dWtOnT1fZsmVNk9m2bZvatWuntWu9/2AVqafeTWuAjYIWIEAPmowLEEAAAQQQQAABBBBAAAEEEEAAAdcJ/PxzXlj+zTeS8T3nAwZIlSq5jsHSDX985GPNPDhTcw/N9Vtn8ULFlVU3y+86FpgvQIBuvik7uluAAN3d86d7iwrs2rVLKSkpWrlypdcKH3roIc/T3CVKlAi4g6ysLM/T55MnT/Z5TcmSJZWamurzNe8BHyrp1KlTnifee/fu7fWya665RrNnz1Zl4wuN+MwWMqUAACAASURBVDhGgADdMaOkEQQQQAABBBBAAAEEEEAAAQQQQAABlwl8d/w7vX7gdc8T5ztP7gy4+y7ndNFrF7wW8HoWmidAgG6eJTshYAgQoHMfIGBBAeN70I1/4BnfC17Qp1evXnrmmWdkBN7+PkZ4Pnr0aM+fQD7XX3+9J0Q/77zzAlnuc83WrVvVoUOHAp8+N14XP3bsWBUpUiTss9jAOgIE6NaZBZUggAACCCCAAAIIIIAAAggggAACCCDgTyDz10zNPjRbMw7O0BdZX/hbftrfNyzRUD2TeqpjuY5BXcdi8wQI0M2zZCcEDAECdO4DBCwqsG7dOrVp00Y7duwosMLbbrvNE7TXq1fP63eWG09/r1+/XiNGjNA///nPfPskJyfr0ksv1Zw5c/L9XY8ePfTss88GFNAXVKC/p96N8H/hwoW64YYbLDoFygpVgAA9VDmuQwABBBBAAAEEEEAAAQQQQAABBBBAIHoCe0/u1eBdgzXn0Bwdyz0W8MGVzqqk9uXa64HEB1SjWI2Ar2NhZAQI0CPjyq7uFSBAd+/s6dziAjk5OZ7gO5Cnxo0g/Z577tHf/vY3T1fGE+xpaWme0HzZsmUFdjpkyBDdcsstuvvuu7V79+5864wnx8eNG6eKFSsGrWV8f/vQoUM1ceLEAq81zp02bZqp37cedKFcEBEBAvSIsLIpAggggAACCCCAAAIIIIAAAggggAACpgo03dpUKzJXBLxn27Jt1aFcB91S+paAr2Fh5AUI0CNvzAnuEiBAd9e86dZmAv5efx5OO8Z3js+fP18XXXSROnfu7HkS3Nunfv36nlfFG691j4+P93tkbm6uPvvsM8/r55csWVLgeuPpc+P85s2b+92TBfYTIEC338yoGAEEEEAAAQQQQAABBBBAAAEEEEDAfQKJmxKVkZPhs/Eri1+pTomdlFIuRWUKl3Efkg06JkC3wZAo0VYCBOi2GhfFulFg1apVuv/++32+yj0UFyPgHjRokCcUX7Bgge666y6f2zRu3Fjt2rXTTTfd5Plu9L9+Z3l2dra2b9/uCcyN18GvXbvWb0l9+/b1BPNFixb1u5YF9hMgQLffzKgYAQQQQAABBBBAAAEEEEAAAQQQQMB9Am1+aKP3fn4vX+NJ8Ume0Nz4c2mxS90HY7OOCdBtNjDKtbwAAbrlR0SBbhcwvsfcCKW7d+8u47XoZnxatWrleXV6hQoVPNsdOnRI3bp107vvvmvG9n73OPN8vxewwHYCBOi2GxkFI4AAAggggAACCCCAAAIIIIAAAgi4UGD3yd26astV+r8T/+fp/s4yd3pC89tL3+5CDfu2TIBu39lRuTUFCNCtOReqQuA0ASNEN16x/vjjj4f9JHqjRo00ffp0Va9e/bQz1qxZo5SUlLD39ze6hg0b6s0331TNmjX9LeXvbSxAgG7j4VE6AggggAACCCCAAAIIIIAAAggg8BeBI0ek556TZs3K+z9nz5auvhoipwl8lvWZahStoXLx5ZzWmiv6IUB3xZhpMooCBOhRxOYoBMIV2LBhg4YNG6Z//vOfIW3VunVrTZgwQcb3n5/5icST7meeYYTnr7zyiq644oqQ6uci+wgQoNtnVlSKAAIIIIAAAggggAACCCCAAAIIFCQwbpw0Zoz0889/rrjgAmnHDswQQMBKAgToVpoGtThBgADdCVOkB1cJGN83bjyNPnbsWKWlpQXUu/G0+eDBg3XPPfcoISGhwGtyc3M1d+5c9erVSxkZGQHtHeii5s2ba9KkSapWrVqgl7DOxgIE6DYeHqUjgAACCCCAAAIIIIAAAggggIDrBVJTpSFDpJ9+8k7x0UfSzTe7ngkABCwjQIBumVFQiEMECNAdMkjacJ9ATk6O1q9fr48//ljG69e//PLL00Lvq666Sg0aNJDx1Lnx5Lev4PyvesaT6J9//rl69+7t2TPcT8mSJdW/f3/P6+dLlCgR7nZcbxMBAnSbDIoyEUAAAQQQQAABBBBAAAEEEEAAgb8ILFsm9e0rbdzom+Xzz6WrroIOAQSsIkCAbpVJUIdTBAjQnTJJ+kDAZIH9+/dr2rRpnle+h/I0uhGct2nTRk888YSqVq2quLg4kytkOysLEKBbeTrUhgACCCCAAAIIIIAAAggggAACCJwukJ4u9esnGU+W+/sMHy499ZS/Vfy9WQJbj2/VnIw5WvfLOt1U6ib1TOpp1tbs4yABAnQHDZNWLCFAgG6JMVAEAtYVOHLkiD766CPNmzdPy5YtU2ZmZoHFGqF5o0aNPE+933HHHSpfvrx1G6OyiAoQoEeUl80RQAABBBBAAAEEEEAAAQQQQAABUwR27ZKGDpXeekvKzfW95ZVXSpMmSQ0bmnI0m/gQyPw1U/MOzdObB9/UZ1mfnbZywvkT1Lt8b/wQOE2AAJ0bAgFzBQjQzfVkNwQcLWC8Nv7nn3/Wtm3blJWV9UevxqvZjafMy5Qpo/j4eEcb0FxgAgTogTmxCgEEEEAAAQQQQAABBBBAAAEEEIiFgPGMzJgx0osvStnZviuoVi1v7V13xaJS95x5Sqe0PHO5JzRf8PMCZed6H0y5+HI6WOege2DoNCABAvSAmFiEQMACBOgBU7EQAQQQQCBQAQL0QKVYhwACCCCAAAIIIIAAAggggAACCERP4ORJacoUaeRI6cAB3+cmJUnG69q7d5es+MzMmjVrdO211/rFS05O9rxds3r16n7XxmLBD8d/8ITmb2W8pf878X9+SyhRqISO1j3qdx0L3CVAgO6uedNt5AUI0CNvzAkIIICA6wQI0F03chpGAAEEEEAAAQQQQAABBBBAAAGLCxiB+c03S+vW+S60WDGpb19p4ECpZEnrNmXnAP1o7lG9c+gdzTg4Q/8++u+gkMefP159yvcJ6hoWO1+AAN35M6bD6AoQoEfXm9MQQAABVwgQoLtizDSJAAIIIIAAAggggAACCCCAAAI2EujaVXrtNd8Fd+kijRolVahg/cbsGKCvyFyhmRkzPeF5Qa9o9yafFJ+kTomd1PWcrrq46MXWHw4VRl2AAD3q5BzocAECdIcPmPYQQACBWAgQoMdCnTMRQAABBBBAAAEEEEAAAQQQQACBggXatpXmzfP+97feKj33nFSzpn0E7RSgf/XLV7pv23369vi3QQHfXfZudSjXQbeXvj2o61jsPgECdPfNnI4jK0CAHllfdkcAAQRcKUCA7sqx0zQCCCCAAAIIIIAAAggggAACCFhYYNUq6brrTi8wOVkaP15q2tTChRdQmp0C9Cs3XykjRA/kU694PXVO7Kx2ZdupXHy5QC5hDQIiQOcmQMBcAQJ0cz3ZDQEEEEBAEgE6twECCCCAAAIIIIAAAggggAACCCBgPQHjCXTju80vukh68EEpJcV6NQZakZ0C9Iu/uVjfH/++wNYS4xN1f7n7Pa9pr51QO1AC1iHwhwABOjcDAuYKEKCb68luCCCAAAIE6NwDCCCAAAIIIIAAAggggAACCCCAAAIRFrBTgP7U7qf05O4n84ncWeZOzyva7yhzR4S12N7pAgToTp8w/UVbgAA92uKchwACCLhAgCfQXTBkWkQAAQQQQAABBBBAAAEEEEAAAQRiKGCnAN1g6ryjs2Yfmq1qRavpwcQH1b5ce50Tf04MBTnaSQIE6E6aJr1YQYAA3QpToAYEEEDAYQIE6A4bKO0ggAACCCCAAAIIIIAAAggggAACFhOwW4BuMT7KcZgAAbrDBko7MRcgQI/5CCgAAQQQcJ4AAbrzZkpHCCCAAAIIIIAAAggggAACCCCAgJUECNCtNA1qibUAAXqsJ8D5ThMgQHfaROkHAQQQsIAAAboFhkAJCCCAAAIIIIAAAggggAACCCCAgIMFCNAdPFxaC1qAAD1oMi5AwKcAATo3CAIIIICA6QIE6KaTsiECCCCAAAIIIIAAAggggAACCCCAwF8ECNC5HRD4U4AAnbsBAXMFCNDN9WQ3BBBAAAFJBOjcBggggAACCCCAAAIIIIAAAggggAACkRQwK0A/mntU7xx6R7MzZus/Wf/RjaVu1JuV31SpwqUiWT57I2CqAAG6qZxshoAI0LkJEEAAAQRMFyBAN52UDRFAAAEEEEAAAQQQQAABBBBAwCUC//qXNGmS9O9/S61bSzNnuqTxINsMN0BfnrlcMw7O0Pyf5ys7N/u009uXa6/UKqlBVsRyBGInQIAeO3tOdqYAAboz50pXCCCAQEwFCNBjys/hCCCAAAIIIIAAAggggIAlBLKysrR9+3Zt3LjRU8/FF1+sqlWrKikpyRL1UQQCVhP4+mupTx9p6dLTK3v1Vemhh6xWbezrCSVA335iuyc0n3lwpoz/7utz6vJTsW+SChAIUIAAPUAoliEQoAABeoBQLEMAAQQQCFyAAD1wK1YigAACCCCAAAIIIIAAAk4TMILzKVOmqH///l5bGzZsmB588EFVqVLFaa3TDwIhCfz4ozR8uDRjhvfL69eX/vOfkLZ29EWBBui1k2sr5dUULS67WCsyVwRkUrZwWWUkZwS0lkUIWEGAAN0KU6AGJwkQoDtpmvSCAAIIWESAAN0ig6AMBBBAAAEEEEAAAQQQQCDKAmvXrlWPHj20fv16vycvWrRILVu29LuOBQg4VeDIEWnUKOm553x3eOON0pIlTlUIva9AA/RClxRS7thcqXJgZ1U6q5KmV56um0rdFNgFrELAAgIE6BYYAiU4SoAA3VHjpBkEEEDAGgIE6NaYA1UggAACCCCAAAIIIIAAAtEUMF7XbryiPZjP0qVLdcMNNwRzCWsRcITA+PHSM89IGX4ecr7ggrxXuler5oi2TW0i0ABdl0gaK78BeqvSrdQpsZPuKHOHqXWyGQLRECBAj4YyZ7hJgADdTdOmVwQQQCBKAgToUYLmGAQQQAABBBBAAAEEEEDAIgLGa9uNp8mXL18eVEWXXHKJPv30U74XPSg1FttV4NQpac4caehQabvvr99WiRJSv36S8U0Ixn/nk1/AjAC9VkItdU7srJRyKUqKT4IZAdsKEKDbdnQUblEBAnSLDoayEEAAATsLEKDbeXrUjgACCCCAAAIIIIAAAggEL/Dhhx/qtttuC/5CGa+vfk79jKSQDwIOFli1SurdW9qwwXeThQtLXbpII0dKSeS5PrFCDdDPiT9H95W7Tw8kPqC6CXUdfNfRmpsECNDdNG16jYYAAXo0lDkDAQQQcJkAAbrLBk67CCCAAAIIIIAAAggg4HqB1q1b6/333/fq0KFDB5UpU0YTJ070+vcXXHCBduzY4XpDAJwpkJ6e9yT5Rx/5769ly7zvQ7/EeOU4H78CwQTohccW1q11bvW8ov220rfprLiz/O7PAgTsJECAbqdpUasdBAjQ7TAlakQAAQRsJkCAbrOBUS4CCCCAAAIIIIAAAgggEKZAXFxcvh0uvvhiffLJJ6pSpYrn74zXvBth+sKFC/Ot3bdvH69xD3MGXG49gddek7p29V9X/frShAlSo0b+17LiT4FAA/RKl1XSu++8q2suvQY+BBwrQIDu2NHSWIwECNBjBM+xCCCAgJMFCNCdPF16QwABBBBAAAEEEEAAAQTyC3gL0GfNmqWUlJTTFm/fvl1Vq1bNt8Hq1avVuHFjaBFwjIDxUoXf/t2RAnuqXFkaM0Zq184xbUe1kUAD9OTkZM2bN0/Vq1ePan0chkA0BQjQo6nNWW4QIEB3w5TpEQEEEIiyAAF6lME5DgEEEEAAAQQQQAABBBCIsYC3AH3x4sVq3rz5aZUZT6GfffbZ+aolQI/xADnedIH//U+67DLv25YrJ40YIT36qOnHumpDAnRXjZtm/QgQoHOLIGCuAAG6uZ7shgACCCAgiQCd2wABBBBAAAEEEEAAAQQQcJdA+fLltX///tOavvfeezVs2DBt3LjR8/8br3Q3vid9jPHI7RkfXuHurvvFLd1ee620Zs3p3Q4eLBl/SpZ0i0Lk+iRAj5wtO9tPgADdfjOjYmsLEKBbez5UhwACCNhSgADdlmOjaAQQQAABBBBAAAEEEEAgZIGmTZtqxYoVIV2flJQkI0Dng4DTBH7+WXroIenzz6W775b695cqVXJalwX3M3LkSA0fPtwVDXv7ygpXNE6TlhEgQLfMKCjEIQIE6A4ZJG0ggAACVhIgQLfSNKgFAQQQQAABBBBAAAEEEIi8wMsvv6zHHnsspIPuu+8+vf322yFdy0UIIGBdAQJ0686GypwnQIDuvJnSUWwFCNBj68/pCCCAgCMFCNAdOVaaQgABBBBAAAEEEEAAAQQKFDC+27xOnTr64YcfglZKS0tTrVq1gr6OCxBAwNoCBOjWng/VOUuAAN1Z86Sb2AsQoMd+BlSAAAIIOE6AAN1xI6UhBBBAAAEEEEAAAQQQQMCngBGgt2jRQsZ3EgfzqVq1qtauXSvjNe58EEDAWQIE6M6aJ91YW4AA3drzoTr7CRCg229mVIwAAghYXoAA3fIjokAEEEAAAQQQQAABBBBAwFSBZcuWqVmzZiHtOXXqVHXr1i2ka7kIAQSsK0CAbt3ZUJnzBAjQnTdTOoqtAAF6bP05HQEEEHCkAAG6I8dKUwgggAACCCCAAAIIIIBAgQI9evSQEYSH8klOTtaGDRtCuZRrEEDAwgIE6BYeDqU5ToAA3XEjpaEYCxCgx3gAHI8AAgg4UYAA3YlTpScEEEAAAQQQQAABBBBAoGCBuLi4sHj27dvHa9zDEuRiBKwnQIBuvZlQkXMFCNCdO1s6i40AAXps3DkVAQQQcLQAAbqjx0tzCCCAAAIIIIAAAggggEA+gXAD9LS0NNWqVQtZBBBwkAABuoOGSSuWFyBAt/yIKNBmAgToNhsY5SKAAAJ2ECBAt8OUqBEBBBBAAAEEEEAAAQQQME8g3AA9PT1dNWrUMK8gdkIgQIFDh6Tnn5dmz5aMFynMnSs1aBDgxSzzKXDH4Du0aOwiVyjNmjVLKSkpruiVJq0pQIBuzblQlX0FCNDtOzsqRwABBCwrQIBu2dFQGAIIIIAAAggggAACCCAQEYFwA3SeQI/IWNjUj8C4cdKoUVJm5p8LL7xQ+v576MIR+ODwBxq4c6A2T9osTQlnJ/tcS4Bun1k5tVICdKdOlr5iJUCAHit5zkUAAQQcLECA7uDh0hoCCCCAAAIIIIAAAggg4EWgZMmSOnr0aMg2fAd6yHRcGILAm29Kw4dLP/3k/eJ//Uu66aYQNnb5Jet+WafeP/XWmqNr8iReFwG6y+8J2o+eAAF69Kw5yR0CBOjumDNdIoAAAlEVIECPKjeHIYAAAggggAACCCCAAAIxFwj3CXQC9JiP0BUFfPKJ1KeP9M03vtv94gupYUNXkJjS5PYT2z1PnL9z6B2/+zU5u4le/NuLqptQ1+9afwvWrFmja6+91t8yJScna968eapevbrftSxAwK4CBOh2nRx1W1WAAN2qk6EuBBBAwMYCBOg2Hh6lI4AAAggggAACCCCAAAIhCIQboPMK9xDQuSRgga+/lvr1kxYv9n/Jww9Lkyb5X8cK6civRzR412BN3j/ZL0fthNp6/rzn1bxUc79rA11AgB6oFOvcIECA7oYp02M0BQjQo6nNWQgggIBLBAjQXTJo2kQAAQQQQAABBBBAAAEEfhMIN0BPT09XjRo18ETAVIFdu6QhQ6SZM/1ve/bZ0hNPSAMH+l/LCulAzgE13NJQPxz/wSfHuWedq2cqPaMHEh8wnY0A3XRSNrSxAAG6jYdH6ZYUIEC35FgoCgEEELC3AAG6vedH9QgggAACCCCAAAIIIIBAsALhBuirV69W48aNgz2W9Qh4FThyRBo9WnrpJenYMd9IZ50l9eiR953oiYmABiowZs8YDdk1pMDlJQuV1JCKQ9S7fG8VK1Qs0G2DWkeAHhQXix0uQIDu8AHTXtQFCNCjTs6BCCCAgPMFCNCdP2M6RAABBBBAAAEEEEAAAQT+KkCAzv1gBYGTJ6VXXpFGjZIOHvRf0T33SM8+K1Wp4n8tK04XmLJ/inr+2NMrS5/yfTS04lAlxkf230ggQOeuROBPAQJ07gYEzBUgQDfXk90QQAABBCQRoHMbIIAAAggggAACCCCAAALuEkhKStKBAwdCbnrfvn0y9uCDQKgC+/dLLVpI69f736FRI2nCBKl+ff9rWeFd4GjuUV21+Sp9c+ybPxa0LdtWo88brapFqkaFjQA9KswcYhMBAnSbDIoybSNAgG6bUVEoAgggYB8BAnT7zIpKEUAAAQQQQAABBBBAAAEzBJo0aSLjNeyhfBITE8MK30M5k2ucJ/Dgg9Kbb/ruq1q1vCfOW7d2Xv+x6Gh/zn6N2jNK8YpXx8SOSk5IjmoZBOhR5eYwiwsQoFt8QJRnOwECdNuNjIIRQAAB6wsQoFt/RlSIAAIIIIAAAggggAACCJgp8Mgjj+gV493ZIXwaNGigtWvXhnAllyDwp4ARir//vneR8uWlJ5/M+65zPs4RIEB3zizpJHwBAvTwDdkBgb8KEKBzPyCAAAIImC5AgG46KRsigAACCCCAAAIIIIAAApYW6NGjh6ZOnRpSjZdeeqm++ebP10CHtAkXuV7AePrceAr9r5/ixaWBA6X+/aWEBNcTOQ6AAN1xI6WhMAQI0MPA41IEvAgQoHNbIIAAAgiYLkCAbjopGyKAAAIIIIAAAggggAAClhaIi4sLqz6+Az0sPi7+TaBXL2nmTCk3V2rfXnr6acl4+pyPMwUI0J05V7oKTYAAPTQ3rkKgIAECdO4NBBBAAAHTBQjQTSdlQwQQQAABBBBAAAEEEEDA0gLhBuhpaWmqVauWpXukOAQQsJYAAbq15kE1sRUgQI+tP6c7T4AA3XkzpSMEEEAg5gIE6DEfAQUggAACCCCAAAIIIIAAAlEVuPzyy7V+/fqQz+QJ9JDpuBAB1woQoLt29DTuRYAAndsCAXMFCNDN9WQ3BBBAAAFJBOjcBggggAACCCCAAAIIIICAuwTC+Q702rVra9OmTe4Co1sEEAhbgAA9bEI2cJAAAbqDhkkrlhAgQLfEGCgCAQQQcJYAAbqz5kk3CCCAAAIIIIAAAggggIA/gT59+ujFF1/0t8zr319//fVavnx5SNdyEQIIBCawIXuDLi56sc4udHZgF9hgFQG6DYZEiVETIECPGjUHuUSAAN0lg6ZNBBBAIJoCBOjR1OYsBBBAAAEEEEAAAQQQQCD2AuE8gX7ppZfqm2++iX0TVICAAwXG7xuv8XvHa+fJnSpTuIw21dykvxX5myM6JUB3xBhpwiQBAnSTINkGgd8ECNC5FRBAAAEETBcgQDedlA0RQAABBBBAAAEEEEAAAUsLxMXFhVUf34EeFh8XI5BPIDUjVcN3Ddf2E9tP+7s7ytyhhRcudIQYAbojxkgTJgkQoJsEyTYI/CZAgM6tgAACCCBgugABuumkbIgAAggggAACCCCAAAIIWFog3AA9LS1NtWrVsnSPFGeeQFaWdOCAVLmyeXuyU57AysyV6rezn7765asCSU5dfsoRXATojhgjTZgkQIBuEiTbIPCbAAE6twICCCCAgOkCBOimk7IhAggggAACCCCAAAIIIGBpgfPOO0+7du0KuUaeQA+ZzlYXbtsmjRolzZ4tHTsmPf20NGyYrVqwbLHpx9LVf2d/fXj4Q581Xl3ian1W/TPL9hFMYQTowWix1ukCBOhOnzD9RVuAAD3a4pyHAAIIuECAAN0FQ6ZFBBBAAAEEEEAAAQQQQOAvAmXKlNHhw4dDMjGeXs/NzQ3pWi6yh8D//ieNHSulpuav97PPpKuvtkcfVqxy18ldGrxzsN7KeMtveY3Pbqz5F85X+fjyftfaYQEBuh2mRI3REiBAj5Y057hFgADdLZOmTwQQQCCKAgToUcTmKAQQQAABBBBAAAEEEEDAAgLhvsI9PT1dNWrUsEAnlGCmwPr1eU+cL1hQ8K6PPSa9+KKZp7pjr8xfMzV271hN2DdB2bnZPpu+uOjFGlNpjNqUbeMoHAJ0R42TZsIUIEAPE5DLEThDgACdWwIBBBBAwHQBAnTTSdkQAQQQQAABBBBAAAEEELC0QLgB+syZM9WxY0dL90hxgQusXi2NGyd96Ptt4p4Nn31WGjAg8L3dvjLnVI6mHJiikbtHan/Ofp8cSfFJGn7ucHU/p7vi4+IdR0eA7riR0lAYAgToYeBxKQJeBAjQuS0QQAABBEwXIEA3nZQNEUAAAQQQQAABBBBAAAFLC4QboH/wwQe6/fbbLd0jxfkX+OSTvO81//RT/2uLFZMeflh6/nn/a1mRJ/CPw/9Qn5/66Pvj3/skKVaomPqW76uBFQaqZOGSjuUjQHfsaGksBAEC9BDQuAQBHwIE6NweCCCAAAKmCxCgm07KhggggAACCCCAAAIIIICApQXCDdB5hbulx+u3uPffl555Rlq3zu9SlSgh9eghDR4slSvnfz0r8gRG7RmlYbuG+eXock4XjTp3lCqcVcHvWrsvIEC3+wSp30wBAnQzNdkLAYkAnbsAAQQQQMB0AQJ000nZEAEEEEAAAQQQQAABBBCwtEC4ATpPoFt6vF6Ly82V5s6VxoyRvv7af/1GcN6zpzRoEMG5f63TVxzNPaqSG3w/SX5HmTs0utJo1SxWM9jtbbueAN22o6PwCAgQoEcAlS1dLUCA7urx0zwCCCAQGQEC9Mi4sisCCCCAAAIIIIAAAgggYFWBcAN0vgPdqpP1XtfBg5Lxxv3PP/dft/Gq9u7dpSFDpKQk/+tZ4V2g1IZSyszNzPeXyQnJeulvL6nJ2U1cR0eA7rqR07APAQJ0bg8EzBUgQDfXk90QQAABBCQRoHMbIIAAAggggAACCCCAAALuEgg3QDeCsGuuucZdaDbu9oEHpBkzfDdgBOePPioNHMgT52aM+sV9L3q+//z3T+UilTX2vLFqW7atGduzBwII2FyAAN3mA6R8ywkQoFtuJBSEAAIIMQ1mqAAAIABJREFU2F+AAN3+M6QDBBBAAAEEEEAAAQQQQCAYgXAD9LS0NNWqVSuYI1kbQ4EWLaQlS7wXQHAeucHMzpitRYcX6fbSt6t9ufaRO4idEUDAdgIE6LYbGQVbXIAA3eIDojwEEEDAjgIE6HacGjUjgAACCCCAAAIIIIAAAqELhBugp6enq0aNGqEXwJVRFZg5U+rU6fQjixeXHnmEJ86jOggOQwABBH4TIEDnVkDAXAECdHM92Q0BBBBAgFe4cw8ggAACCCCAAAIIIIAAAq4TCDdAX716tRo3buw6Nzs3nJIizZ4tlSkjde4sDR4sJSbauSNqRwABBOwrQIBu39lRuTUFCNCtOReqQgABBGwtwBPoth4fxSOAAAIIIIAAAggggAACQQsQoAdN5ogLtm6VqlVzRCs0gQACCNhagADd1uOjeAsKEKBbcCiUhAACCNhdgADd7hOkfgQQQAABBBBAAAEEEEAgOIFwA/Q1a9bommuuCe5QViOAAAIIIICAR4AAnRsBAXMFCNDN9WQ3BBBAAAFe4c49gAACCCCAAAIIIIAAAgi4TiDcAH3hwoW64447XOdGwwgggAACCJghQIBuhiJ7IPCnAAE6dwMCCCCAgOkCPIFuOikbIoAAAggggAACCCCAAAKWFgg3QP/www91yy23WLpHikMAAQQQQMCqAgToVp0MddlVgADdrpOjbgQQQMDCAgToFh4OpSGAAAIIIIAAAggggAACERAIN0DnCfQIDIUtYyaw++Ru/ZL7iy4qelHMauBgBBBwlwABurvmTbeRFyBAj7wxJyCAAAKuEyBAd93IaRgBBBBAAAEEEEAAAQRcLhBugM4T6C6/gRzS/obsDRq0c5AWH1ns6WhMpTEaVHGQQ7qjDQQQsLIAAbqVp0NtdhQgQLfj1KgZAQQQsLgAAbrFB0R5CCCAAAIIIIAAAggggIDJAuEG6DNnzlTHjh1Nrsrd2+3fL02ZIq1bJzVpIvXt626PSHa//cR2Dd45WHMPzc13zPeXfa8Li14YyePZGwEEEBABOjcBAuYKEKCb68luCCCAAAKSCNC5DRBAAAEEEEAAAQQQQAABdwmEG6Cnpqaqffv27kKLULdGcD56tDR1qnTs2J+HpKRIs2ZF6FCXbnvo10N6avdTemnfSwUKTL1gqrqd082lQrSNAALREiBAj5Y057hFgADdLZOmTwQQQCCKAgToUcTmKAQQQAABBBBAAAEEEEDAAgLhBuirV69W48aNLdCJfUvYt08aMyZ/cP7Xjr77TrqIr+UOe8jHco9p/L7xGrd3nA7/etjnfmurr1WDEg3CPpMNEEAAAV8CBOjcHwiYK0CAbq4nuyGAAAII8AQ69wACCCCAAAIIIIAAAggg4DqBcAP09PR01ahRw3VuZjRsBOcjR0qTJvnfLT1dgtm/k68VMw/O1NBdQ7Xz5E6fG5UqXEpvVH5Dd5W5K7wDuRoBBBAIQIAAPQAkliAQhAABehBYLEUAAQQQCEyAJ9ADc2IVAggggAACCCCAAAIIIOAUgXAD9A8++EC33367Uzii0ofxqvaxY6Xx4wM77uGHAwvZA9vNfas+PvKxBu4cqE3Zm3w2f1bcWeqR1EPDKw5XYnyi+6DoGAEEYiJAgB4Tdg51sAABuoOHS2sIIIBArAQI0GMlz7kIIIAAAggggAACCCCAQGwEwg3QJ06cqEceeSQ2xdvsVCM4N17VPmFCYIUbr2wfNUpq2zaw9aw6XWBD9gb1/rG3Vh1d5ZfmnrL36NnznlWVIlX8rmUBAgggYKYAAbqZmuyFgESAzl2AAAIIIGC6AAG66aRsiAACCCCAAAIIIIAAAghYWiDcAJ0n0P2P9/cnzqdOlX75xf9641Xtw4blBeeFCvlfz4rTBXaf3K1+O/tpdsZsvzTXnn2tJpw/QVcWv9LvWhYggAACkRAgQI+EKnu6WYAA3c3Tp3cEEEAgQgIE6BGCZVsEEEAAAQQQQAABBBBAwKIC4QbofAe678EOGiQ9+2xgwzeeOB8+XOrYMbD1rMovsOXYFl377bU6kHPAJ0+1otU8T5y3LtMaRgQQQCCmAgToMeXncAcKEKA7cKi0hAACCMRagAA91hPgfAQQQAABBBBAAAEEEEAgugLhBuhpaWmqVatWdIu2yWk33yx9/LH/Yo3g/KmnpJQU/2tZ4Vugy44umn5weoGLyseX1zOVnlGXc7pAiQACCFhCgADdEmOgCAcJEKA7aJi0ggACCFhFgADdKpOgDgQQQAABBBBAAAEEEEAgOgLhBug8ge59Tj/+KF1wge8ZGq9qN544v/deXtVu1t3e76d+emHfC/m2K16ouIZUHKLHyz+uhEIJZh3HPggggEDYAgToYROyAQKnCRCgc0MggAACCJguQIBuOikbIoAAAggggAACCCCAAAKWFgg3QF+9erUaN25s6R5jUdzJk1K5ctLRo/lPr1kz7zvOCc7Nn8xPJ37SFZuv0L6cfX9s3iupl4adO0xJ8UnmH8iOCCCAQJgCBOhhAnI5AmcIEKBzSyCAAAIImC5AgG46KRsigAACCCCAAAIIIIAAApYWIECP3Hheeknq3fvP/QnOI2f9152/P/69Ru8ZrUpnVVKnxE66qOhF0TmYUxBAAIEQBAjQQ0DjEgR8CBCgc3sggAACCJguQIBuOikbIoAAAggggAACCCCAAAKWFjjnnHN08ODBkGvct2+fkpJ4srcgwIULpU2bpHr1pJYtQ2bmQgQQQAABhwoQoDt0sLQVMwEC9JjRczACCCDgXAECdOfOls4QQAABBBBAAAEEEEAAAW8C9erV04YNG0LCOfvss5WZmRnStVyEAAIIIIAAAhIBOncBAuYKEKCb68luCCCAAAKSCNC5DRBAAAEEEEAAAQQQQAABdwkY31/+6aefhtR02bJllZGREdK1XIQAAggggAACBOjcAwiYLUCAbrYo+yGAAAIIEKBzDyCAAAIIIIAAAggggAACLhMI9zvQeYW7y24Y2kUAAQQQMFWAJ9BN5WQzBESAzk2AAAIIIGC6AE+gm07KhggggAACCCCAAAIIIICApQXCDdDT0tJUq1YtS/dIcQgggAACCFhVgADdqpOhLrsKEKDbdXLUjQACCFhYgADdwsOhNAQQQAABBBBAAAEEEEAgAgLhBujp6emqUaNGBCpjSwQQQAABBJwvQIDu/BnTYXQFCNCj681pCCCAgCsECNBdMWaaRAABBBBAAAEE/p+9O4G3qez///8OGTJlKEQ3Kh0aDJUxpTKVIZnKnO6IKCURMn0jRIiU4VYynBASpSIp3MKtKCrjneNPISGO4yDD/3GtfnXj7H3O3nvtYa21X+vx8PD7fc9a1/W5ntc63fZ+r3VdCCCAAAJ/C9gN0FeuXCmzj7qbD7ON+549Urlybh6FO2vfcGKDbrviNncWT9UIIIBAGAQI0MOASBMIXCBAgM7tgICHBVJTU7V//3799NNP2rZtm37//XeZJdEOHz6sc+fOaceOHdq9e7dfgYSEBBUvXtz6+TXXXGM9CV6wYEHdeOONKlmypAoUKKAcOXJ4WJChhSpAgB6qHNchgAACCCCAAAIIIIAAAu4UsBugjxgxQj179nTl4Neulfr3l5Yt+7P8e++VPvxQypnTlcNxTdHJZ5M17MAwTTg4Qb+f/V3XZ7tem8ps0hWZrnDNGCgUAQQQCJcAAXq4JGkHgT8FCNC5ExDwkEBKSorWr1+vpUuX6tNPP9XGjRsjProKFSqoatWqqlu3ripVqqRChQrJ7ofmiBdNBxEXIECPODEdIIAAAggggAACCCCAAAKOErD7XUC3bt00duxYR40po2IuDc4vPL9LF+mNNzJqgZ+HKjD619Eaun+oDp05dFETzxd6XiOLjgy1Wa5DAAEEXCtAgO7aqaNwhwoQoDt0YigLgUAFjh07po8//lhz5szR559/ruTk5EAvjch5lStXVpMmTfTwww9bb6/b/QAdkSJpNOICBOgRJ6YDBBBAAAEEEEAAAQQQQMBRAnY//48cOVLPP/+8o8bkr5j0gvO/rrnlFmnzZlcMx1VFTj00VQP3DdSe03t81n1z9pv1/U3fu2pMFIsAAgiEQ4AAPRyKtIHA/wQI0LkbEHChwPnz57Vr1y6NGzdOM2bMsJZkd+LRsmVL68Nv+fLllSlTJieWSE0REiBAjxAszSKAAAIIIIAAAggggAACDhWwG6Cbt8/NW+hOPgIJzv+qv3NnacIEJ4/GXbUt+H2B+v3STz+e/DHdwlvnb62ZJWa6a3BUiwACCIRBgAA9DIg0gcAFAgTo3A4IuEwgKSlJL730kubNmxfzt80DpWvXrp3M/4CXKFEi0Es4z+UCBOgun0DKRwABBBBAAAEEEEAAAQSCFLAboE+cOFGdOnUKstfonL569Z97nH/xRWD9mWFMnBjYuZyVvsCalDXqsbeHzN8ZHU2vbKppJaYpZyY2n8/Iip8jgID3BAjQvTenjCi2AgTosfWndwQCFjh16pSmTJmiAQMGOPaN8/QGkz9/fo0ePVqtW7dWlixZAh43J7pTgADdnfNG1QgggAACCCCAAAIIIIBAqAJ2A3QTnpsQ3UmHeeP8xRel5cszrsp81dGy5Z/nJyRkfD5npC+w7eQ29fy5pz48+mGGVBWvqKjRxUareq7qGZ7LCQgggIBXBQjQvTqzjCtWAgTosZKnXwSCEDD7mr/44ot6/fXXg7jKmaf27dtX5k/OnDwN7MwZCk9VBOjhcaQVBBBAAAEEEEAAAQQQQMAtAnYDdLN63bRp0xwx3GCC82zZpPbtpb59pX/8wxHlu76IJceW6P6d92c4jlLZSml40eFqcmWTDM/lBAQQQMDrAgToXp9hxhdtAQL0aIvTHwJBCqSkpKhXr1568803g7zyf6cXL15cpUqVUrFixVS6dGnrBwULFtT111+fYZv//e9/9dtvv1nnbd26VXv37tWOHTu0e/fuDK/1d0KXLl00YsQIQvSQBZ1/IQG68+eIChFAAAEEEEAAAQQQQACBcArYDdAXL16sevXqhbOkkNrq0iWwvcuzZ5c6dPgzOC9SJKSuuMiHwJaTW1Rxa0WlnEvx61P08qIaVGSQHivwmDJflhlHBBBAAAHJ2kJ10KBBF1mY///AgQPxQQCBEAQI0ENA4xIEoiVw5swZjRo1Sr179w64y4SEBNWsWVO1atVS+fLlVbhwYeXIkSPg6wM98fTp0/r111/1/fffa+XKlXr//fe1bdu2QC/X8OHD1aNHD5ZzD1jMXScSoLtrvqgWAQQQQAABBBBAAAEEELArkClTJp0/fz7kZuxcG3Knl1z4zjvSY4+l31quXFK3blKPHlL+/OHqmXaMwG9nflOFLRW094+9PkHyZc6n3oV7q9tV3ZQ9U3bQEEAAAQQuECBA53ZAILwCBOjh9aQ1BMIqsHz5crVp00b79u1Lt12zv3jbtm31+OOPq0yZMjEJpc+dO6ekpCRNnjxZ//rXvzLcp71IkSKaOXOm7rvvvrCa0ZgzBAjQnTEPVIEAAggggAACCCCAAAIIREsgc+bMMt8NhHo4IUAfNuzPN8p9Hfny/RmaP/WUlDdvqKPkuvQE7t5+t1YdX+XzlJ6Feqpv4b66MvOVICKAAAII+BAgQOe2QCC8AgTo4fWkNQTCJnDkyBF16tRJc+fOTbfNli1baujQoSpRokTY+rbbkAnSzdIw06dPT7ep5s2ba9KkScpnPoVyeEqAAN1T08lgEEAAAQQQQAABBBBAAIEMBewu4b569WpVq1Ytw34iecKOHdKNN17cw9VXS716SWZp9wgs8BfJ4biq7eXJy1VzR02fNS+5YYnq5KnjqvFQLAIIIBBtAQL0aIvTn9cFCNC9PsOMz7UCCxcutN4qT05O9jmG3Llzq1+/fnrmmWeULVs2x43z1KlTGjt2rIYMGeJ3DKbo+fPnq0mTJo6rn4LsCRCg2/PjagQQQAABBBBAAAEEEEDAbQJ2A/SXX35Zff29/h1FjAkTpBdflBISpPbtpU6doth5HHe1LHmZau+onUZgwj8mqHPBznEsw9ARQACBwAQI0ANz4iwEAhUgQA9UivMQiKKACZ979eqlcePG+e3VDXuIB7KHe/v27TV+/HjlzJkzisJ0FWkBAvRIC9M+AggggAACCCCAAAIIIOAsAbsB+ogRI9SzZ09nDYpqoirQ4L8NtPjo4r/7fL7Q8xpZdGRUa6AzBBBAwK0CBOhunTnqdqoAAbpTZ4a64lpg27ZteuSRR/Tdd9/5dOjSpYvMB0s3hM4pKSnq3r27tS+6r8Ps2W6Wqb/55pvjes69NngCdK/NKONBAAEEEEAAAQQQQAABBNIXsBugDxs2TL1794Y5zgVe+/U1fZH8hernra8nCj4R5xoMHwEEEAhcgAA9cCvORCAQAQL0QJQ4B4EoCyxatEiNGjXy2asJnGfPnq2yZctGuarQu9u0aZNatGihLVu2+GzEjMc8MMDhHQECdO/MJSNBAAEEEEAAAQQQQAABBAIRsBugm23qBg8eHEhXnIMAAggggAAClwgQoHNLIBBeAQL08HrSGgJhETBPXfvb96tPnz7WB8rMmTOHpa9oNGKWcn/xxRett+Z9HS+99JL69+8fjVLoI0oCBOhRgqYbBBBAAAEEEEAAAQQQQMAhAnYDdPO9gPl+gAMBBBBAAAEEghcgQA/ejCsQSE+AAJ37AwGHCaSmplpLnk+aNMlnZUuXLlXt2rUdVnXG5Xz22WeqU6eOzxM7deqkMWPGKEeOHBk3xBmuECBAd8U0USQCCCCAAAIIIIAAAgggEDYBuwF6586dNWHChLDVQ0MIIIAAAgjEkwABejzNNmONhgABejSU6QOBIASOHj2qDh06aN68eWmuKleunObMmaOEhIQgWnTGqent696sWTNNmTJFefPmdUaxVGFbgADdNiENIIAAAggggAACCCCAAAKuErAboHfs2FGTJ0921ZgpFgEEEEAAAacIEKA7ZSaowysCBOhemUnG4RmBQ4cOqXXr1lqyZEmaMdWtW1eJiYkqUKCA68br1XG5biKiVDABepSg6QYBBBBAAAEEEEAAAQQQcIiA3QB94sSJMivUZXScPClNmSJNnSqlpkomc69ePaOr+DkCCCCAAALeFiBA9/b8MrroCxCgR9+cHhFIV8CrQbNXx8Xt7FuAAJ07AwEEEEAAAQQQQAABBBCILwG7AfqCBQv00EMP+UVLSZHGj5defVX67bf/nZYrl/T991Lx4vHlzWgRQAABBBC4UIAAnfsBgfAKxE2Afvz4ce3Zs0dbt27V9u3brb9/+eUXHTt2TGvXrvWpmjt3bpUvX97al/mGG26w/txyyy3W34ULF2a/5vDei7T2/wTSC5pr1aqld999V1dddZXrvA4ePKhWrVpp2bJlaWp385v1rpuIKBVMgB4laLpBAAEEEEAAAQQQQAABBBwiYDdAX716tapVq5ZmNL//Lo0bJ40eLR096nuwr70mPfOMQyAoAwEEEEAAgRgIEKDHAJ0uPS3gyQD93LlzVlhu/uH92Wefac2aNTL7L4f7qFChgqpWrSoT/lWqVEmFChWS3Q8L4a6R9twnkJycrK5du2rGjBlpir/11lv13nvvqXTp0q4bmHlo5eGHH9bmzZvT1N62bVu98cYbMg+tcHhDgADdG/PIKBBAAAEEEEAAAQQQQACBQAXsfidmvgdp06bN390dPPjn2+bmrfMTJ9Kv4r33pObNA62U8xBAAAEEEPCeAAG69+aUEcVWwDMB+unTp/Wf//zHChcXLVqk3bt3R122cuXKatKkiRo0aKAbb7xRWbJkiXoNdOh+gZMnT6pHjx568803fQ5m6dKlql27tusG+v7776tp06Y+6+7SpYtGjRql7Nmzu25cFOxbgACdOwMBBBBAAAEEEEAAAQQQiC8BuwF69+7dNXr0aO3dK40c+edb54Eczz0njRoVyJmcgwACCCCAgHcFCNC9O7eMLDYCrg7QzZvmP/74o95++22ZcC4Wobm/aTNvCpunZs0bt8WLF+fN9Njc367tddiwYerbt6/P+rt166YRI0YoW7ZsrhlfSkqKnnrqKb3zzjs+ax46dKj69OnjmvFQaMYCBOgZG3EGAggggAACCCCAAAIIIOAlAbsBeuvW/ZQjx2BNny6dPp2xjHm3YOhQ6Y47Mj6XMxBAAAEEEPC6AAG612eY8UVbwJUBugnjFi5cqIkTJ2rVqlXRNgu6P/NG+rPPPqsaNWrwVnrQevF5gdl6oE6dOj4HX6ZMGc2ePVtly5Z1Dc7y5cutB0r27dvns2bz+/zggw+6ZjwUmrEAAXrGRpyBAAIIIIAAAggggAACCHhJIPQAPUHSAF12WQudP58pQxKC8wyJOAEBBBBAIA4FCNDjcNIZckQFXBWgHzp0yHqD9fXXX3fU2+aBzlDFihWtIL1Ro0bKmTNnoJdxXhwK7Nq1Sy1bttS6det8jr5jx44aM2aMK+6jAwcOqFOnTtZDL74Os/XBrFmzVLJkyTicae8OmQDdu3PLyBBAAAEEEEAAAQQQQAABXwLBB+g5JJnt69oHBFq/vtS/v1S5ckCncxICCCCAAAJxJUCAHlfTzWCjIOCKAN0E52aZ9uHDh+vw4cNRYIlsFwkJCXr66afVtm1b5cmTJ7Kd0borBU6dOqVevXppXDobfpnfB7NXepYsWRw7RrNahBmHv/3cTeFuXJLeseAOKowA3UGTQSkIIIAAAggggAACCCCAQBQEgg/Qp0tqm2FltWpJQ4YQnGcIxQkIIIAAAnEtQIAe19PP4CMg4OgA3YRvkydP1tixY8Pyxnnu3LlVvnx5FS1aVGaP8qxZs8osh53e2+Cmhi1btig1NVUbNmzQ/v37tXbt2rBMxV9Bevv27V3xJnFYBk0jAQt8/vnnaty4sZKTk/1eM2jQICugzpHDPLXtrMM87NK7d2/961//8luY+Z1csGCBatas6aziqca2AAG6bUIaQAABBBBAAAEEEEAAAQRcJRB8gP6TJP+r0RGcu2r6bRe7evVqVa9ePcN2ypUrpzlz5sh8r8qBAAIIIPA/AQJ07gYEwivgyAD93LlzMnsm9+3bV+vXrw9pxBUqVFCtWrVUtWpVlS5dWtdee61y5coVUluXXmTqO3r0qBXqf/PNN/r3v/+tNWvWaNu2bSG1b5Z2HzhwoFVvtmzZQmqDi7wnYB7a6N69uyZNmpTu4Bo0aKAXXnhB1apVU6ZMGe8VFmmpYH5/27VrZ23JwEoMkZ6V6LdPgB59c3pEAAEEEEAAAQQQQAABBGIpEHyAPtXn8u0E57GcxdD7PnnupJrvaq5Vx1epU8FOeqXoK0E1RoAeFBcnI4AAAmkECNC5KRAIr4DjAvSkpCQrTJ4+3SzjFPhh9lFu0qSJ9SbrTTfdFPU3cs+fP28tL2/eTl+8eLE+/vjjoN+aN0Go+Y+cCf+D/9ARuBVnukfArH5g9kL/7rvvMiz6rrvuUps2bfTggw+qUKFCUb+Hjhw5oiVLluidd96x/s7oKF68uObNmycTtHJ4T4AA3XtzyogQQAABBBBAAAEEEEAAgfQEgv8u6ypJ5mWUfFazFSr8qsmTrxZfE7jzPqu/s74+Pvbx38W3zd9W00sE/v0uAbo7552qEUDAOQIE6M6ZCyrxhoBjAvS/lmsfMmRIQPucm6WfTVj+yCOPqG7dusqX789/bDvlOHPmjLZv3673339fM2fODPjtdDMusz+6Wfra/L854lvAPJgxa9Ysde7cOd2l3C9VMstYmd+P2267TWXLllWJEiWUN29ea9sCu8dfKzCY7Qy2bt1qrb6wbNkybdy4MaimzfYMHTp0iHrQH1SRnByyAAF6yHRciAACCCCAAAIIIIAAAgi4UiD4AN0Ms5CkppI+0+rV71ir63G4T6DLni6acHBCmsJ33bJLJbKWCGhABOgBMXESAggg4FeAAJ2bA4HwCsQ8QDcBoQnezFvnH330UYajM2/ZduzY0QrNr7766gzPd8IJJkw3bxJPnTrVCtTN0u8ZHWZZ99dee81agj60DyAZ9cDP3SJg7p9p06ZZy7mntx96IOMxD2WUL1/+7xUazL5RBQoU8Hup6e/bb7/VH3/8IROc79ixI6D7N6NanLx3e0a18/PABAjQA3PiLAQQQAABBBBAAAEEEEDAKwJ2v79auXKlzPd+HO4SGP3raPXY28Nn0QfKHtDVWQL7/pYA3V3zTrUIIOA8AQJ0580JFblbIKYB+qlTpzRlyhQNGDAg3bfOTej36KOPqlOnTtby7E7Y5znUaTf7Wpv93V955RWtWrUq3WbMuHv27KnnnntOOXPmDLVLrvOAgAmvZ8+eba1OYLYKcPNBeO7m2Qu8dgL0wK04EwEEEEAAAQQQQAABBBDwgoDdAH3GjBnW1nQc7hFYdHSRGv23kc+CxxQbo2evfjbgwRCgB0zFiQgggIBPAQJ0bgwEwisQswB9z549euGFF6zlqf0d+fPnt966ffzxx1WkSJHwjjzGrZlA9Mcff9To0aOtfaDTe7O4cePGevXVV3XdddfFuGq6j6WAWa3hm2++0bPPPivzocJth1lW3mzR0KRJE1c/BOM291jVS4AeK3n6RQABBBBAAAEEEEAAAQRiI2A3QH/99df11FNPxaZ4eg1a4OsTX+vu7Xcr9VxqmmsfK/CY3i7+dlBtEqAHxcXJCCCAQBoBAnRuCgTCKxCTAP3IkSNq27atFi9e7HM0Jjg3ez6bfzR7LTi/dMAmFN21a5fGjBljLdPtL0ivX7++zJO4TtvrPby3I60FIpCSkiKzf/jYsWPDspx6IH3aOeevB2HMChJXXXWVnaa41kUCBOgumixKRQABBBBAAAEEEEAAAQTCIGA3QOcN9DBMQpSaSDqdpIpbK+q3M7+l6bFGrhr6vNTnynxZ5qCqIUAPiouTEUAAgTQCBOjcFAiEVyAmAfqhQ4fJfDNmAAAgAElEQVTUunVrLVmy5KLRmCXLmzVrZi3pXqJEifCO1AWtJSUladSoUT6DdLPne2JiYrr7VbtgiJQYRoFjx45Z98SECRO0efPmMLYcnqZuvfVWPfHEE2rZsiX3bXhIXdUKAbqrpotiEUAAAQQQQAABBBBAAAHbAnYD9EWLFqlhw4a266CByAocO3tMd2y9QztO7UjTUalspfR16a+VJ3OeoIsgQA+ajAsQQACBiwQI0LkhEAivgGMC9AYNGsj8gleoUEF2/8EdXqLotmbeSN+6dauGDx+u6dOn/905AXp058FNvZ05c0YbN260tkN4//33Y/pWulmmvXnz5nrwwQet3+UsWbK4iZJawyhAgB5GTJpCAAEEEEAAAQQQQAABBFwgYPf7PAJ050/yH+f/UO0dtbXi+Io0xebLnE8bymxQiayhvRRFgO78+adCBBBwtgABurPnh+rcJxDzAL1ixYp6+eWXde+99xK2XXD/mD3Sly9frr59+2r9+vUiQHffL1csKjb3zZ49e7RhwwYtW7bM+nvt2rURKcWsGFGpUiVVr15dVapUUfny5VWoUKG4fgAmItAubZQA3aUTR9kIIIAAAggggAACCCCAQIgCdgP0lStX6q677gqxdy6LhkDrpNZ69/C7abq6/LLLteLGFaqas2rIZRCgh0zHhQgggIAlQIDOjYBAeAViFqA/+uijqlmzprXEc86cOcM7Kg+1durUKb377ruaP3++tbR7gQIFPDQ6hhINAROqHz16VPv379eBAwd05MgRbd++3er69OnTVsh+4sSJNKWYvcvNMuyZM2e2/pQpU8b6XS1evLjMz/LkyUNYHo0JdGkfBOgunTjKRgABBBBAAAEEEEAAAQRCFLAboJvvv8w2cBzOFBi8b7AG7Bvgs7jEEolqlb+VrcIJ0G3xcTECCCBAgM49gECYBWISoJtQ+Pjx44TBQUym2Tc+V65cypYtWxBXcSoCCCAQGwEC9Ni40ysCCCCAAAIIIIAAAgggEAmBVaukF16Qtm6VXn5ZevLJtL3YDdA7duyoyZMnR6J82rQpYN46N2+f+zp6FeqlV4q+YrMHiQDdNiENIIBAnAvwBnqc3wAMP+wCMQnQwz4KGkQAAQQQcJQAAbqjpoNiEEAAAQQQQAABBBBAAIGQBXr2lF599eLLP/9cuu++i/9vdgP0fv36afDgwSHXyYWREViTskY1tteQ2f/80qNB3gZadP0iXabLbHdOgG6bkAYQQCDOBQjQ4/wGYPhhFyBADzspDSKAAAIIEKBzDyCAAAIIIIAAAggg4C2BgwcPateuXdq5c6c1sHLlyqlEiRJsy+etab5oNDt2SC1aSBs2pB1ks2bS3LkX/9/tBuiLFy9WvXr1PCzqvqEdP3dcpX4opf1/7E9TfNkcZbU2Ya1yZMoRloERoIeFkUYQQCCOBQjQ43jyGXpEBAjQI8JKowgggEB8CxCgx/f8M3oEEEAAAQQQQAAB7wgkJSVpzJgxGjduXJpB3X777WrRooWefPJJgnTvTLk1kjfflLp29T+oJ56QJk26+Od2A/Rp06apXbt2HpN093D8Ld1e+PLC2lh6o8zf4ToI0MMlSTsIIBCvAgTo8TrzjDtSAgTokZKlXQQQQCCOBQjQ43jyGToCCCCAAAIIIICAZwQSExPVpk2bDMdjgvR33nlHt9xyS4bncoKzBQ4dksyUf/qp/zqvvVb67jspX76Lz7EboD///PMaOXKks4HirLr1J9ar0tZKF436ikxX6KuEr1QuR7mwahCgh5WTxhBAIA4FCNDjcNIZckQFCNAjykvjCCCAQHwKEKDH57wzagQQQAABBBBAAAHvCCxatEiNGjUKeEAmRJ83b561rDuHOwXMvuatWkm//uq//rvvlubMkQr7ePHYboDesGFDmfuOw1kC/X7pp5f3v/x3UWbP84Z5G4a9SAL0sJPSIAIIxJkAAXqcTTjDjbgAAXrEiekAAQQQiD8BAvT4m3NGjAACCCCAAAIIIOAdAbNse8mSJYMekFl+2yzDzeEugdOnpZ49pddfl86f91171qzSyy9LPXpIl13m+xy7AXr79u01depUd+HFSbUbTmzQyuMrVS9vPd2Y7caIjJoAPSKsNIoAAnEkQIAeR5PNUKMiQIAeFWY6QSC2AufPn9exY8d0+vRpmS9CUlJSdPbsWW3btk3Jycl+iytYsKCuv/566+dXXnmlrr32WmXLlk25cuWK7YDo3fECBOiOnyIKRAABBBBAAAEEEEDAr4BZRrtXr14+f163bl3rM+W///1vnz9fu3atKleujK5LBLZskZo2lczf/o5SpaT586Vbb01/UHYD9Oeee06jRo1yiRxlhluAAD3corSHAALxJkCAHm8zzngjLUCAHmlh2kcgygJnzpzR3r179dVXX8l8+NiwYYPMFxjhPHLnzq3y5cvr1ltv1Z133qkKFSpYQXtW80g6BwKSCNC5DRBAAAEEEEAAAQQQcK9AoEHoFVdcoRMnTlw00H79+mnw4MHuHXwcVT52rPTCC9KpU/4H3aWLZDLt7Nkzhgn0vvHXUt++ffWyec2dIy4FCNDjctoZNAIIhFGAAD2MmDSFgCQCdG4DBDwgYJ7+X79+vd5//31rv7Ddu3dHfVQmVK9Zs6aaN2+u++67T4UKFZLdD89RHwQdhk2AAD1slDSEAAIIIIAAAggggEBUBb7//nvrYelQj/r16+ujjz4K9XKui4LAwYNS69bSZ5/57+yqq6R33pHq1Qu8ILvfAbz77rtq2bJl4B1ypqcECNA9NZ0MBgEEYiBAgB4DdLr0tEBcBOjHjx/XqfQep43wFGfKlEl58+aV+ZsDgXAJnDt3Tj/++KOmTJmiGTNm6PDhw+FqOiztNGjQQM8++6xq1KihLFmyhKVNGnGPAAG6e+aKShFAAAEEEEAAAQQQuFDAboBu2jLbiHE4U+DkSemWW6T//td/fQ888Gd4fvXVwY3BboD++uuv66mnngquU872jAABumemkoEggECMBAjQYwRPt54V8FyA/tebuEuXLtUXX3wR9qWrQ7kTzP5giYmJKlCgQCiXcw0CFwmY4Nwszz569GgtWLDA8Tp33XWXBgwYYL2VzkMkjp+usBVIgB42ShpCAAEEEEAAAQQQQCCqAklJSSpZsmTIfdarV0+LFy8O+XoujKzAwoXSQw/572PcOOnpp0OrwW6Azh7oobl75SoCdK/MJONAAIFYCRCgx0qefr0q4JkA/eDBg3rttdc0ceJEx72JS4Du1V+f6I/LfJExcOBATZ8+Pfqd2+yxXbt2GjJkiK699lqbLXG5GwQI0N0wS9SIAAIIIIAAAggggIBvgfSC0Kefflq///67tRKar+Oxxx7T22+/Da1DBbZskW66KW1xZctKs2dLZcqEXrjdAL1Tp07W93oc8SlAgB6f886oEUAgfAIE6OGzpCUEjIDrA3TzNq7Z97lfv37atm2bI2eVAN2R0+Kqoszyd0uWLLGWRHfqfR4IaLly5fTGG2+oWrVq7I8eCJiLzyFAd/HkUToCCCCAAAIIIIBA3Av4C0J79+6tqlWrymyV99Zbb2n58uVprB566CFXrJYWz5P84IPShx/+T+C556RRo+yL2A3Q7777bq1YscJ+IbQQEYHBgwdbKwzGwzFz5ky1bt06HobKGBFAwEMCBOgemkyG4ggBVwfoZ86csZ5M7du3r5KTkx0B6qsIAnTHTo0rCjPh+Zw5c9S1a9ewrq6QkJCg4sWLZ2iwe/fusIb2pk+z/Hzjxo0J0TPUd+8JBOjunTsqRwABBBBAAAEEEIhvAbt7oN9///365JNP4hvR4aM/cUJ68UVp3z7pmWekqlXDU7DdAN1sHfDTTz+FpxhaCbsAAXrYSWkQAQQQCKsAAXpYOWkMAfe+gW5CxVmzZqlz586ODs/NPUaAzm+aHQHz9PWjjz4qE2QHc1SpUkVm//Hy5curVKlSKlGihHLkyKFcuXIF08xF55q3DFJTU2WWkt+7d6+++eYbrV27Vv/5z3+C+j00Ifq0adNUo0aNkGvhQmcLEKA7e36oDgEEEEAAAQQQQAABfwJ2A3TTrvnOhiP+BOwG6GbVum+//Tb+4FwyYgJ0l0wUZSKAQNwKEKDH7dQz8AgJuPYN9B07dqht27Zat25dhGjC1ywBevgs460lE1S3adNGZh+ojI78+fOrZcuWatGihW6//XYrLI/Wcfr0aetD7qJFi2SWuQok7L/zzjutc02wz+E9AQJ0780pI0IAAQQQQAABBBCIDwHzOdS8CRzqUa9ePS1evDjUy7nOxQJ2A3Sz3Vsg33+4mMjVpROgu3r6KB4BBOJAgAA9DiaZIUZVwJUB+tmzZ2X+Y2D+4eaGgwDdDbPkvBrNFgUDBw7U0KFD0y3OBOf9+vXT448/rjx58sR8IMeOHbP2whsyZEiGS86b7RfM73KWLFliXjcFhFeAAD28nrSGAAIIIIAAAggggEA0BewEoebzqVu+r4mmaTz0Zee+MT6PPfaY3n777XigcuUYCdBdOW0UjQACcSRAgB5Hk81QoyLgygDdvN3aqlUrffXVVxkiNWjQQHXq1NFNN92k6667LiYBY6ZMmZQ3b16ZvzkQCFRg06ZN1tvkW7Zs8XuJubdfeeUVa5l2px1bt27VM888o6VLl/otzSzlPm/ePJmwlcNbAgTo3ppPRoMAAggggAACCCAQXwLt2rXTjBkz0gy6Vq1ayp49u/744w8dOHDA53LbZqWx1q1bxxcYo7UE7AboZlW7hg0boulQAQJ0h04MZSGAAAL/T4AAnVsBgfAKuDJAN/+gbtSoUboSjRs3toLFG264wfY/4MNLTmsIZCxg9ot7+eWX1b9/f78nm9+BN954Q0WLFs24wRid8fPPP6tr165auHCh3wrMGM2b9pkzZ45RlXQbCQEC9Eio0iYCCCCAAAIIIIAAAtERCHUf9AoVKmjVqlXKmTNndAqlF0cJ2A3QJ06cqE6dOjlqTBTzPwECdO4GBBBAwNkCBOjOnh+qc5+AKwP0YcOGySz97O/o2LGjhg8fLrO0NQcCbhTYt2+fzBP/y5Yt81l+5cqVNXXqVJUpU8bxwzNv0Jtl2NatW+ez1nvuuUeJiYm65pprHD8WCgxcgAA9cCvORAABBBBAAAEEEEDAiQKTJk1S586dgypt8+bNuuWWW4K6hpO9I2A3QL/33nu1fPly74A4ZCQp51K089ROlctRzlZFBOi2+LgYAQQQiLgAAXrEiekgzgRcF6Cnpqaqe/fuMh/kfB3lypXTrFmzXBEsxtm9xnCDEFi9erUeeOABJScnp7kqd+7c1lJ6Ga3CEER3ET919uzZeuKJJ3yOx3RulnmvXbt2xOugg+gJEKBHz5qeEEAAAQQQQAABBBCIhEBKSor69Omj119/PaDmWbo9ICZPn2Q3QK9UqZLfh+89DRfBwX127DM1/ampks8lq1S2UppTco4qXFEhpB4J0ENi4yIEEEAgagIE6FGjpqM4EXBdgH7kyBG1bdtWixcv9jlFo0aNsgJ2u/9oj5P5Z5gOFUjvSX/zZrr5AiNPnjwOrT5tWeb31izDNnfuXJ81jx492vq95fCOAAG6d+aSkSCAAAIIIIAAAgjEt4DZRm/QoEHauHGjT4h69epZW+jx5nl83ydm9Ha/i7v77ru1YsUKIMMk8PWJr3XX9rt08tzJv1u8KstV+rXsryH1QIAeEhsXIYAAAlETIECPGjUdxYmA6wL0Q4cOqXXr1lqyZEmaKSpSpIg+/PBD3X777XEyfQzTiwKnT59W7969NWbMGJ/DmzJlih5//HHXDf2tt95Shw4dfNZtwnOz7ULWrFldN65IFfzVV1/JvPHh1qNr167asWPHReWb/zZ//fXXbh0SdSOAAAIIIIAAAgggELcCBw8e1Jo1a7Rt2zbt2bPHcjBbixUuXFhVqlRhz/O4vTMuHrjdAN08iL1+/Xo0wyCw5/QeVdxaUQfOHEjT2q5bdqlE1hJB90KAHjQZFyCAAAJRFSBAjyo3ncWBgKcC9GrVqundd99V8eLF42DqGKJXBU6cOKFnnnlGJii/9ChVqpTmzZunsmXLum74mzZtUrNmzdKEqmYgJlgfO3asrrjiCteNK9wFnz9/3lrO/vPPPw930zFvjwA95lNAAQgggAACCCCAAAIIIOBCga++ktaulRo0kG680bkDsBugd+nSRW+88YZzB+iSysye59W2VdOm1E1pKk7InqCtN2115EjMdobVq1fPsDazfeecOXOUkJCQ4bmcgAACCMSTAAF6PM02Y42GgOsC9PSWcK9bt64SExNVoECBaNjRBwIREUhvlYV77rnHusevueaaiPQdyUZ/+eUXa/WIL7/8Mk03/O7+j8S8iW/2GfTiUbRoUe3du9eLQ2NMCCCAAAIIIIAAAggggEDYBcyiXs2bS99992fTefNKq1dLN98c9q7C0qDdAH3GjBlq06ZNWGqJ50Ya/LeBFh/1vfXl2oS1qpyzsiN5CNAdOS0UhQACLhIgQHfRZFGqKwRcF6CnpqZaeyWbPaIvPQjhXHHPUWQGAukF6G6+x706rnDf0Gav+MmTJ4e7WUe0V7BgQZmlHzkQQAABBBBAAAEEEEAAAQTSF5g2TeraVbp0Z6+aNaVly5ypZzdA79+/v1566SVnDs4lVT239zmN+dX3loCJJRLVKn8rx46EAN2xU0NhCCDgEgECdJdMFGW6RsB1AbqRNXtDP/fcc2mQzfLAs2fP1g033OCaCaBQBC4V8GrQ7NVxhfsONv8Na9myZbibdUR7JUuW1E8//eSIWigCAQQQQAABBBBAAAEEEHCiQHKy2eZMeu8939WZRRd/+82JlUt2A/S+ffvq5ZdfdubgXFDV1ENT9c/d//RZ6YuFX9SQa4Y4ehQE6I6eHopDAAEXCBCgu2CSKNFVAq4M0M3ewI0bN1ay+VRxwZE7d24tXbpUVapUcdUkUCwCFwqkt02Bmx8S2blzp1q0aKFvvvkmzYTXr19fZqm2fPnycTNIMsu4T5w4UUePHnWth/nv89mzZy+qnz3QXTudFI4AAggggAACCCCAAAJREPj6a6lZM2n3bv+d9esnDR4chWJC6MJugG4C1GrVqoXQM5esOL5CNXfU1NnzF38ONzJNr2yqudfN1WW6zNFQBOiOnh6KQwABFwgQoLtgkijRVQKuDNB/++03tW3bVp9++mka7NGjR1tLvHMg4FaB9LYpcPNDIuaD0AMPPJDmwRczT2bZcrOyRI4cOdw6bdR9icAdd9yR5mEJAnRuEwQQQAABBBBAAAEEEEDAt8Dw4VKfPunrjBkjPfuscwXtBujnz5937uAcXNmOUzt0x9Y7dOzssTRV3nHFHfp3wr+V7bJsDh7Bn6URoDt+iigQAQQcLkCA7vAJojzXCbgyQDfKb731ljqYNa0uOR588EH961//0tVXX+26yaBgBIyA+cBo/sfO/PF1jBo1ynpIxO4H02hqmzeRzXgG+3lMfuDAgTJ/3DSmaPq5sS8CdDfOGjUjgAACCCCAAAIIIIBAtAXMcuwPPyx98YX/nq+/Xpo/XypXLtrVBdef3c/0ZiU284A9R+ACR84e0W1bblPS6aQ0FxW7vJg2ltmoglkKBt5gDM8kQI8hPl0jgIAnBAjQPTGNDMJBAq4N0H/99Vd17NhRixYtSsM5efJkK1y3+w93B80TpcSZQGJiotq0aeNz1LVq1dL06dNVpEgR16js2rXL2td73bp1PmueNm2a2rVr55rxUGjGAgToGRtxBgIIIIAAAggggAACCMS3gAnNW7aUDhzw72DC9alTpSuucL6V3e/hateubW3NyBGYwB/n/1CN7TW0JmVNmgtyZsqp9aXXq0z2MoE15oCzCNAdMAmUgAACrhYgQHf19FG8AwVcG6AbyxUrVujRRx/V7ks2hypevLhMIFejRg0HklMSAhkLmH3CGzZsqH379vk8+bXXXlO3bt1c8ZDImTNnrLfLhw4d6nMs5kGADz/8UGZ5bw7vCBCge2cuGQkCCCCAAAIIIIAAAgiEV+DMGenFF6WRI80qdL7bzpVLevNNqW3b8PYdydbsBuiPPfaY3n777UiW6Km2Wye11ruH300zpkzKpE9v+FS189R21XgJ0F01XRSLAAIOFCBAd+CkUJKrBVwdoJulrmfNmqXOnTun2Ve5cuXKmjJlim655RZXTxDFx6fA0aNHrVUU5s2b5xPALQ+JpPc7+tfAmjVrZv2u5s2bNz4n26OjJkD36MQyLAQQQAABBBBAAAEEELAlkJQkNWsmffON/2bMUu1myXazdLubDrsB+owZM/yuxucmh2jUOvLASPX6uZfPrkYXG63uV3ePRhlh7YMAPaycNIYAAnEoQIAeh5POkCMq4OoA3ciYt1vHjBlj7a2cnJx8EVZCQoIGDBigpk2bKlu2bBGFpHEEwi3w1ltvWSG6v6NcuXKaMGGCqlatGu6uw9KeCc8XLFig5557Ls0qERd2YMLzxx9/PCx90ohzBAjQnTMXVIIAAggggAACCCCAAALOEFi2TGraVDp2zH89PXpIr77qjHqDrcJugL5y5UrdddddwXYbd+fvOLVDN/5wo89xP17gcU0pPsWVJgTorpw2ikYAAQcJEKA7aDIoxRMCrg/QzSyYEN3sGW2CusOHD6eZmFtvvdUK6Bo1aqRixYopS5Ysnpg8BuFtgZ9//llt27bVF2ZTND+HeRN9yJAhat68uaMeEklJSbHC/ZdeeinNgy0XDuXOO+/UzJkzVaJECW9PZhyOjgA9DiedISOAAAIIIIAAAgh4WuDgwYPatWuXdu7caY3TPNRtPsvlzJnT0+MO1+D++EO6+mrp9999t1iwoJSYKNWpE64eo9+O3QB98eLFqlevXvQLd1mPk36bpM7/X+c0VdfMXVPLSi1z2Wj+Vy4BumunjsIRQMAhAgToDpkIyvCMgCcCdDMb5m3XNWvW6Nlnn9X69ev9TlDu3LlVvnx5FShQQLfddpuyZs0a8ck0S1O3adNGucwGVhwIBCEwe/ZsPfHEE+mG0Ka5ihUrWvf+Aw88oHz58gXRQ3hPNcH5xx9/rJEjR6b7e/hXr2Z5ttatW7tiL/fwSnm/NQJ0788xI0QAAQQQQAABBBCID4GkpCRr5b9x48alGfDtt9+uFi1a6MknnyRIz+B2OHjwzwDd13HffX+G54ULu/ueshugm+81zL3Gkb7AT6d+0vU/XLy+/43ZbtT60uuVJ3Me1/IRoLt26igcAQQcIkCA7pCJoAzPCHgmQDczYkL07777Tl27dtVXX33lmEmqW7eu9Ya8Ce05EAhGIDU1Vb169dL48eMDusw8IFKzZk3df//9uvvuu3XttddG9MGN06dPy7wpbx5e+fTTT2WeFve1CoSv4rt06aIRI0bwJUtAM+u+kwjQ3TdnVIwAAggggAACCCCAwKUC5rsM80JARocJ0t955x3dcsstGZ0a1z+/5x5pxYr/EZgFEv/v/6Q+faTLLnM/jd0A3SzfbpZx58hYYP7v89Vhdwf9fvZ33Zz9Zi2+YbGKZy2e8YUOPoMA3cGTQ2kIIOAKAQJ0V0wTRbpIwBMBugnON23apFdeeUWzZs1yHD8BuuOmxFUFHThwQE8//bTmzp0bUt1mmfdSpUqpQoUKuvrqq1WmTJm/Q2vzszx5/D+dbAJ8s0Tf2bNnrT/btm3ToUOHtGHDBmtf840bN4ZUk1m63ezxnpCQENL1XOR8AQJ0588RFSKAAAIIIIAAAgggkJ7AokWLrK3wAj1MiD5v3jy26EoHbPt2qWpVyew+aD4Ov/OOVKVKoMLOP89ugG5W1/vPf/7j/IE6pMLUc6nadmqbyuco75CK7JVBgG7Pj6sRQAABAnTuAQTCK+D6AP3UqVOaMmWKBgwYEPCbr+ElzLg1AvSMjTgjfQGz11yPHj1kljx3+0F47vYZDKx+AvTAnDgLAQQQQAABBBBAAAEnCphl20uWLBl0ae3atdO0adOCvi6eLkhNlbZtk8p7I/O8aOrsBuiDBg3SwIED4+l2YKwXCBCgczsggAAC9gQI0O35cTUClwq4OkA3b8eaJaDNP7CdfBCgO3l23FNbcnKyhg8frtdffz3DPdGdOqqWLVtaK0WYpeU5vC1AgO7t+WV0CCCAAAIIIIAAAt4WGDlypLWdWCjH2rVrVbly5VAu5RqXC9gN0M2qBw0bNnS5AuWHKkCAHqoc1yGAAAJ/ChCgcycgEF4B1wboZjnp0aNHh/yBLryM6bdGgB5NbW/3de7cOS1fvlx9+/bV+vXrXTNYs1S7WSWiadOmypYtm2vqptDQBQjQQ7fjSgQQQAABBBBAAAEEYi1gJwjt16+fBg8eHOsh0H8MBOzcN6bc/v3766WXXopB5XTpBAECdCfMAjUggICbBQjQ3Tx71O5EAdcG6F9//bWaNWtm7cPs9IMA3ekz5L76zOoLH330kcxbAU4O0m+99VZr6Xnzu5ozZ073QVNxyAIE6CHTcSECCCCAAAIIIIAAAjEV+P7772U+y4V61K9f3/q8yhF/AnYDdLYAiL975sIRE6DH9/wzegQQsC9AgG7fkBYQuFDAlQG62ffcLCU2bty4gGczf/78KleunC6//PKArwnXif/4xz+spebz5csXriZpBwFL4MyZM1q3bp3eeustLVy4UIcPH465jPlda9SokR5//HFr2b4sWbLEvCYKiL4AAXr0zekRAQQQQAABBBBAAIFwCNgN0E0N58+fD0cptOEyAbsB+gMPPKCPP/7YZaOm3HAJEKCHS5J2EEAgXgUI0ON15hl3pARcGaD/8MMPat68ubZs2ZKui3nzu3379qpdu7ZMqGf3H/KRmgTaRSAcAikpKfr222/16aefatmyZTL7zkXjyJ07typVqqQ6deqoZs2a1psKWbNmjUbX9OFgAQJ0B08OpSGAAAIIIIAAApyIHyMAACAASURBVAggkI5AUlKSSpYs6fcM812L+fz573//2+c5xYoV0549ezCOQwG737vde++91rZ1HPEpQIAen/POqBFAIHwCBOjhs6QlBIyAKwP0xMREtWnTxu8MFi9eXEOGDLFCdvZb5kaPVwGzzPv+/fu1c+dOmTcIzN/mz7Fjx4IO101IXr58eeXIkcNayaFEiRK66aabdMMNN6hw4cK8ZR6vN1k64yZA56ZAAAEEEEAAAQQQQMCdAsG8gZ4pUyadO3fuooGaFxgOHTrkzsFTtS0BuwH6k08+qTfffNNWDVzsXgECdPfOHZUjgIAzBAjQnTEPVOEdAdcF6GfPnlX//v01bNgwn7Nggr5p06bpoYce4o1z79ynjCRCAuaLjqNHj6b5wsN0Z5Zez5MnD79HEbL3erME6F6fYcaHAAIIIIAAAggg4FWBDz74QI0bN7Y1PJZwt8Xn2ovtBugmPDchOkd8ChCgx+e8M2oEEAifAAF6+CxpCQEj4LoA/cSJE3rmmWc0ZcoUnzPYrVs3a79x3jznBkcAAQRiJ0CAHjt7ekYAAQQQQAABBBBAwI7A0qVLZZZpt3MQoNvRc++1dgP0fv36afDgwe4FoHJbAgTotvi4GAEEEBABOjcBAuEVcF2AbpYBa926tZYsWeJTwnzQM3uecyCAAAIIxE6AAD129vSMAAIIIIAAAggggIAdgYz2QM+obbPV144dOzI6zTU/37hRSkiQrrjCNSXHrFC7AXrfvn318ssvx6x+Oo6tAAF6bP3pHQEE3C9AgO7+OWQEzhLwVIBu9maeM2eOEswnGw4EEEAAgZgJEKDHjJ6OEUAAAQQQQAABBBCwLWAnCK1Ro4a+/PJL2zXEuoENG6S2baUff5Ty5pVWrZJuvTXWVTm7fzv3jRnZP//5T7311lvOHiTVIYAAAggg4FABAnSHTgxluVbAUwG6WWIsMTFRBQoUcO2EUDgCCCDgBQECdC/MImNAAAEEEEAAAQQQiFcBO0Fo9erVtcqkzS4+xoyReveWTp/+3yDMuxomTM+UycUDi3Dpdu4bU1qVKlW0Zs2aCFdJ8wgggAACCHhTgADdm/PKqGIn4LoAPTk5WV27dtWMGTPSqBGgx+5GomcEEEDgQgECdO4HBBBAAAEEEEAAAQTcKfD999/rVhuvWl9//fXauXOnKwf/229S69bS0qW+y9+2TbrxRlcOLSpF2w3QW7VqZb0Yw4EAAggggAACwQsQoAdvxhUIpCfgugD97Nmz6t+/v4YNG5ZmXPfcc4/1D+1rrrmGWUcAAQQQiKEAAXoM8ekaAQQQQAABBBBAAAEbAh988IEaN25sowXp/Pnztq6PxcXLl/8Znu/f77v3okUls7V7jhyxqM4dfdoN0Dt27KjJkye7Y7A2q/wy+UttSt2kpvmaqujlRW22xuUIIIAAAghIBOjcBQiEV8B1AboZvgnJ27Rpk0aiVKlSmjdvnsqWLRteJVpDIE4FzJcex44d065du6w/27dvv0gic+bMKlOmjK677jpde+21ypUrV5xKMexLBQjQuScQQAABBBBAAAEEEHCnwNKlS2VW+LNzuC1A79NHGj7c/4hz5pS++EKqWNGOivevtRugt2/fXlOnTvU81As/v6ARB0b8Pc5ZJWepRb4Wnh83A0QAAQQQiKwAAXpkfWk9/gRcGaD/8MMPat68ubZs2ZJmxmbOnKnW5pFhDgTiRMB8MXH48GFt3rxZP/30kx5++GFbQfa5c+f0448/as6cOZo7d662mTXqAjwqV66sJk2aqGHDhkpISFAmNocLUM57pxGge29OGRECCCCAAAIIIIBAfAjYDdDN50CzeqAbjj17pIcfltau9V9tuXLS/PnS9de7YUSxrdFugF6zZk0tW7YstoOIcO/jD47X03uevqiXHJly6PdyvyvrZVkj3DvNI4AAAgh4WYAA3cuzy9hiIeDKAD01NVXdu3fXpEmT0piZp1XHjx+vnObxYA4EPCzw888/WysuzJo1S+vWrbNGWq5cOSv4NuF1sMeZM2f0xRdfaPDgwVq1alWwl6c5/6677tILL7ygWrVqKVu2bLbbowF3CRCgu2u+qBYBBBBAAAEEEEAAgb8E4mUJ9w8+kNq3l44e9T/33bpJr74qXX4590cgAnYD9NKlS/t8WSaQvt1wzmfHPtP9O+/XOZ1LU25y+WTlysSqfm6YR2pEAAEEnCpAgO7UmaEutwq4MkA32CtXrlSLFi20b9++i+yLFCki8xb6fffd59Y5oW4E0hVISkrSqFGjNG3aNCUnJ190bu7cuWXeFqhSpUpQiubN9eeff14LFiwI6rpATq5YsaKGDh1q/U7yRnogYt44hwDdG/PIKBBAAAEEEEAAAQTiT8B812IezLZzOHkJ95MnJROM/+tf/keYL580Y4ZUv74dhfi71m6A/tBDD0XkewknzMSWk1tUcWtFpZxLSVNO4ysb6/3r3ndCmdSAAAIIIOBiAQJ0F08epTtSwLUB+qlTp/Tiiy9aQeKlR6NGjay30wsVKuRIdIpCIBQB84b4e++9p759+2r37t1+m1i4cKEefPDBgLowy7XPnz9fPXv2TLfNgBrL4CQT0Pfp00f58+cPR3O04XABAnSHTxDlIYAAAggggAACCCDgR8DLAfoPP0hNm0rp7VRWvbr03ntSkSLcIsEK2A3QR44caT3c77XjtzO/qcKWCtr7x940QyuRtYTWl16vglkKem3YjAcBBBBAIMoCBOhRBqc7zwu4NkA3M3PgwAF16tRJJjC89HjyySf1yiuvyLyRy4GA2wVSUlKst7jNn4yOiRMnWr8XGR0mkDfnmkD+0jfZM7o21J/XqVPH2mKhVKlSoTbBdS4RIEB3yURRJgIIIIAAAggggAAClwj0799fQ4YMseXixDfQJ0yQunRJf1gvvST1729r6HF9sd0AvXfv3ho2bJinDE+dP6Xq26rr6xNfpxlXnsx59HXpr1UqG9+ReGrSGQwCCCAQIwEC9BjB061nBVwdoJtZ2bJlix577LG/94C+cKZatmxpBY4lSpTw7AQyMO8LmPDcrLYwduzYgAY7cOBAmT/pfXCNRXj+V/GVK1fW1KlTVaZMmYDGw0nuFCBAd+e8UTUCCCCAAAIIIIAAAmbbsJIlS4YMYbbuOnv2bMjXR+LC4cOlPn38t1ysmGRWra9WLRK9x0+bdgN0L76B3uynZpr/+/w0N8Hll12uz0p9phq5asTPDcJIEUAAAQQiKkCAHlFeGo9DAdcH6GbOvvnmG3Xt2tVniG6Wi37mmWfUrl07FS9ePN1QMQ7nnyE7XMAE3WabAvMUdqCHeft8zJgxypEjh99LZs+erSeeeCKoN8/Nag7ly5dP065ZTn5beuvf+aiCbRYCnU33nkeA7t65o3IEEEAAAQQQQAABBOwEodmzZ1dqaqqjEK+7Ttq1y3dJjRtLU6dKefM6qmRXFmPnvjEDrlKlitasWePKsfsq+qV9L2ngvoE+x5NYIlGt8rfyzFgZCAIIIIBA7AUI0GM/B1TgLQFPBOhmSkyI1717dy1YsMDvDFWoUEG1atVS1apVVaxYMevNdPNkdJYsWZQnTx7CdW/d254YzYoVK/Too48GtT+5eVhk3Lhxyuvn0396qzZcitagQQOZlRzuueceFS5c2Pp98XWcPn1a27dv18cff6yZM2dq8+bNGfp36dJFI0aMUM6cOTM8lxPcJ0CA7r45o2IEEEAAAQQQQAABBIzA999/r1tvvTVkjIIFC+rgwYMhXx+JCxs2lD76KG3Lb7yR8bLukajHq23aDdDNSzCHDh3yBI9569y8fe7rGFRkkAYW8R2se2LwDAIBBBBAICYCBOgxYadTDwu4MkA/deqUNm7cqJMnT140NeYJ5zfffFMf+fpUFMNJrFu3rhITE1WgQIEYVkHXbhM4cuSItZf53LlzMyz9rrvuUufOnfXAAw8oX758fs83vyO9evWy9iFP7zDBuVkG/rbbbvMbmvu73vQxf/58a8+89N5MN2+0T548WS1atMhwfJzgPgECdPfNGRUjgAACCCCAAAIIIGAEPvjgAzU2r2XbOJy2B/rOnVLlytLhw38O6sYbpfnzpVtusTFILk0jYDdANy+77Nmzx/WyZr9zs++52f/80sO8dW7ePudAAAEEEEAg3AIE6OEWpb14F3BlgG6eRm3durWWLFniivkjQHfFNDmuyPfff19NmzZNt66KFStq6NChuu+++wIKuleuXGkF1vv27fPb7qBBg6yQPb0l4APB2r9/v9XOjBkz/J5uVoSYPn26ihQpEkiTnOMiAQJ0F00WpSKAAAIIIIAAAgggcIHA0qVLZb7HsHM4LUA3Y/nvfyWzaKHZ7axrVzuj41p/AnYDdLPywaZNm1wNvPf0XlXYWkG/nfktzTjMfudm33Oz/zkHAggggAAC4RYgQA+3KO3FuwABehTuAAL0KCB7rIuUlBQ99dRTeuedd/yOzOwj/sYbb6ho0aIBjd6s3GACbbO8u79j+PDh6tGjh7WtQTiO5ORkvfDCC5owYYLf5syS7+aBGA5vCRCge2s+GQ0CCCCAAAIIIIBA/AjYDdDNNl3Hjx+PHzBG+reA3QD9kUce0ezZs10rmnIuRRW3VtSWk1vSjKFUtlL6uvTXypM5j2vHR+EIIIAAAs4WIEB39vxQnfsECNCjMGcE6FFA9lgXP/zwg5o3by6zX7mv484777TC9RtuuCHgkZvl1M2H0e+++87nNWbv9Ndff1158oT3w9yBAwespegXLlzos9+2bdtaDwKYJd05vCNAgO6duWQkCCCAAAIIIIAAAvElYHcPdKPlxDfQ42sWYzNauwF6z549NWLEiNgUH4ZeH/rvQ1p4NO13HwWyFND60utVMmvJMPRCEwgggAACCPgWIEDnzkAgvAIE6OH19NkaAXoUkD3WxZw5c/zuDW6C5nnz5qlOnTpBjXrRokUyb637OswS6mafu0qVKgXVZqAnmzcYmjVrJvNG+qVHqVKlrPGULVs20OY4zwUCBOgumCRKRAABBBBAAAEEEEDAh0BSUpJKlgw96Lv66qtlHqTmiD8BuwF6/fr19dFHH7kS7pNjn6jezno+a1+XsE6Vckbm+xZXYlE0AggggEBEBAjQI8JKo3EsQIAehcknQI8Csse6GDx4sAYMGOBzVO3bt9f48eNllsUL9DBP/5v/ATV/fB3mDfExY8bY3vfcXz0ZLUnPMu6BzqR7ziNAd89cUSkCCCCAAAIIIIAAAhcK2H0D/frrr9fOnTtBjUMBuwF6165dre873Hi8fvB1ddvTLU3p86+bryZXNnHjkKgZAQQQQMBlAgToLpswynW8AAF6FKaIAD0KyB7qIjU1Vd27d9ekSZN8jiqUsDkSbQZLnpiYqDZt2vi8bODAgTJ/7H7YDrYmzo+cAAF65GxpGQEEEEAAAQQQQACBSArYDdBNbSzhHskZcm7bdj/TT5s2TWZ7OTcev535TTf9eJMOnjn4d/ljio3Rs1c/68bhUDMCCCCAgAsFCNBdOGmU7GgBVwbop06d0saNG3Xy5ElH4/5VXPbs2VWhQgVly5bNFfVSZGwFjh49qg4dOljLml96hLrc+ZEjR2T2Gl+8eHGaNs3y7R9++KFuv/32iA78m2++UcOGDbVv3740/UT6DfiIDozGfQoQoHNjIIAAAggggAACCCDgTgG7S7gXLVpUe/fudefgqdqWgN0AfdCgQdbD9W49NqduVo+9PbTt1DaNLjZaTa9s6tahUDcCCCCAgAsFCNBdOGmU7GgBVwbojhalOARsChw6dEitW7fWkiVL0rR0zz33yLzJfc011wTVS3ptmuB89uzZuuGGG4JqM9iTd+/erVatWumrr75Kc6nZ52zGjBnKly9fsM1yvkMFCNAdOjGUhQACCCCAAAIIIIBABgJ230DPnz+/zGdQjvgTsBug16lTx+d3IfEnyYgRQAABBBAIXoAAPXgzrkAgPQECdO4PBBwmkF7YHep2AJFoM1g2J9QQbM2cH7oAAXrodlyJAAIIIIAAAggggEAsBT744AM1btzYVgks4W6Lz7UX2w3Qa9euraVLl7p2/BSOAAIIIIBALAUI0GOpT99eFCBA9+KsMiZXC0QiaE5vWfhQQ/lgkSMxrmBr4PzoCRCgR8+anhBAAAEEEEAAAQQQCKeACTDN50Q7BwG6HT33Xms3QK9evbpWrVrlXgAqRwABBBBAIIYCBOgxxKdrTwoQoHtyWhmUmwWSk5PVtWtXa0nzS49Ql1s/efKkevTooTfffDNNm9EK0H/55Rdrafovv/wyZjW4+b5wW+0E6G6bMepFAAEEEEAAAQQQQOBPAbMPtfkC1s5hN0D/7jtpxAipYEFpyBApd2471XBttATsBuj333+/Pvnkk2iVSz8IIIAAAgh4SoAA3VPTyWAcIECA7oBJoAQELhRIL+zOnTu3tZxZlSpVgkYbM2aMnnvuuTTXlStXTnPmzFFCQkLQbQZzwdatW/Xwww9r8+bNaS7r1KmTTH05cuQIpknOdbAAAbqDJ4fSEEAAAQQQQAABBBBIR6Bp06Z6//33bRnZCdB795ZeeeV/3deoIfl4DttWfVwcGQG7Abp5mWD8+PGRKY5WEUAAAQQQ8LgAAbrHJ5jhRV2AAD1A8nPnzsn8yZIlS4BXcBoCoQsMGzZMffv29dnAxIkTZQLnYI/PPvtMderU8XmZCeXNXmORPBYtWqRGjRr57KJPnz4aPHiwMmfOHMkSaDuKAgToUcSmKwQQQAABBBBAAAEEwihQs2ZNLV++3FaLoQToP/0kPfyw9M03abteskTy83HWVp1cHF4BuwF6x44dNXny5PAWRWsIIIAAAgjEiQABepxMNMOMmkBcBOhm/+fdu3dbb9hmy5YtJFxzfatWrXT55ZfLfJg0y0pVqFCBQD0kTS7KSCC9sLtt27Z64403ZN5GD+ZIbwl1E16/+OKLsvth1189p0+fVu/eva23zH0doT4UEMz4OTe6AgTo0fWmNwQQQAABBBBAAAEEwiXwz3/+U1OnTrXVXLAB+sSJklkwLTXVd7dz5vwZrnM4W8Dudwr169fXRx995OxBUh0CCCCAAAIOFSBAd+jEUJZrBTwboB87dsz6R/fbb7+tzz//XKHuHf3XzG7atEnNmjXTjh07/p7s4sWL64knntBjjz2mIkWKuPYmoHDnCezatUstW7bUunXr0hRngvMFCxZYD3IEc5w9e9bax86E5Zce9957r7XnetGiRYNpMuBzf/jhBzVv3lxbtmzxOZ5Ql6UPuABOjLoAAXrUyekQAQQQQAABBBBAAIGwCKS3IlqgHQQaoP/+u9S+vbRwof+Wb79d+vrrQHvmvFgK2A3QS5Uqpe3bt8dyCPSNAAIIIICAawUI0F07dRTuUAHPBegHDx7UpEmTrDddDx8+/De7Cbg//PBDK0gP5Vi5cqVqmI23fBz58+dXv379rDA9Z86coTTPNQhcJHDq1Cn16tVL48aN8yljlkI393mhQoWCkjMPgrRo0cJnkP3aa6+pW7duYX8L3YzFvN0+atQon7Wa1RxMeF+wYMGgxsLJzhYgQHf2/FAdAggggAACCCCAAAL+BMwDznXr1rUFFEiAvmyZ1LattH+//67M1zDvvSddfbWtcrg4SgJ2A/Tq1atr1apVUaqWbhBAAAEEEPCWAAG6t+aT0cRewDMButmf/JNPPlGPHj20bds2n7J29nlOTExUmzZt0p2xO++80wo8b7vtttjPLBW4XsCsnNC4cWMlJyf7HMuTTz6pV155Jail3M+cOaOBAwdq6NChado0KyrMmzdPJvgM12G+NJk1a5Y6d+7sdxwmWO/evXvYg/twjYF2QhMgQA/NjasQQAABBBBAAAEEEIi1QFJSkkqWLBlyGdmzZ1eqv7XYJZ0+LfXuLb32mnT+vO9uLr9cMoun9ewpZcoUcilcGGUBuwH6u+++a63Gx4EAAggggAACwQsQoAdvxhUIpCfgiQDdvOE6duxYDRkyxG9IZxDs7LNslr0eMGBAhneTCSEnTJhg7ZFu94NDhp1xgqcFjhw5ok6dOmnu3Ll+x2n2Qx8xYoQKFy4csIX5MsQ8DLJ69eo019SpU0fjx4+XWTbN7mEeapk9e7aefvrpi1aDuLDdMmXKWOO7+eab7XbH9Q4TIEB32IRQDgIIIIAAAggggAACQQjY+T4jT548Onr0qM/ezK5eTZtKPnb3+vt883HU7HleoUIQBXOqIwTs3DdmAGZ1uoxeXnHEQCkCAQQQQAABBwoQoDtwUijJ1QKuD9DNG7XmDdbe5vHlDA7z5q35E+w/6E+ePGm92f7mm29m1IX1cxOijx492np7ONi+AuqAk+JGYPny5daHx3379vkdc7ly5TRy5EhrT/RMAT6av2LFCj366KPavXt3mnZNiG4eSCldunTIzikpKdbvgKnL3xv0pvG+ffta+7JnyZIl5L640JkCBOjOnBeqQgABBBBAAAEEEEAgI4EPPvjA+j4j1OPyyy/XafOa+SXH+PF/vlF+8qT/lp94Qho7VsqePdTeuS6WAna/A3v22WetLRk5EEAAAQQQQCB4AQL04M24AoH0BFwdoAeyPPSFgzdv85p/iOfIkSOou8I8Od2hQwdreetADxOiT5s2ze++6YG2w3nxLWAeEBk+fLj69++fIUS7du2sB0lM8J3Rh9aMfncSEhKsFReaNm2qbNmyZdj3XyeY1SCWLVtmheLr169P9zqz5cHMmTNVokSJgNvnRPcIEKC7Z66oFAEEEEAAAQQQQACBCwXM1nTPPPOMLZQL90D/9VepVSvp88/9N1mggDRzpnT//ba65eIYC2T0XURG5dWrV0+LFy/O6DR+jgACCCCAAAI+BAjQuS0QCK+AqwP0r7/+Ws2aNfP5Fu2lTLlz51aLFi306quvyiwnFuxx/Phxa291sy+1Cf02b96cYRONGjXSpEmTVKhQoQzP5QQE/AkcOHDAWsp94cKFASGZ/cK6dOmiSpUqKWvWrH6vMV9oLFiwQM8995zf36G77rpLHTt2VO3ata372NeHYRPy792716rvrbfeCuh3w/w+Tp482fqd5PCmAAG6N+eVUSGAAAIIIIAAAgh4X2DYsGHWamF2jr8C9B07pHvvlX7+2X9rNWv+GZ4HsTOZndK4NoICdgP0qlWr6quvvopghTSNAAIIIICAdwUI0L07t4wsNgKuDdCPHTtm7a08ffr0dOXMm7TmPLNXdCjBua/GTWC4Zs0aa+/pjz76KN3+hw4dql69eilz5syxmWF69YTAjh079NRTT2np0qUBjyd//vzWsu7mz2233aaSJUvqyiuvTLNc+oYNG9StWzefe6Jf2JlZVcHsjX7hMvGpqan69ttv012m3VfB5q16sy0CS7cHPJ2uO5EA3XVTRsEIIIAAAggggAACCFgC5mFn8xC3neOvAL1zZ2nSJP8tjR4tde9upyeudZKA3QB90KBB1taLsThSz6Xq//b9n3ac2qG2+dvqoSsfikUZ9IkAAggggEDIAgToIdNxIQI+BVwboJs3wc2eXOntr/z8889b4fVVV10Vkek34aHZf90E6f7qKFOmjObOnaubb745IjXQaPwImP3Ku3btans5M/P2d/ny5S/aysA8kLJ27dqoYJo3GcyfnDlzRqU/OomNAAF6bNzpFQEEEEAAAQQQQAABuwLhDNC7dpXefDNtRaVLS3PmSGXL2q2W650kYDdAnzFjhtq0aRP1IZnwvMb2Glp/4n9b0fUp3EdDrxka9VroEAEEEEAAgVAFCNBDleM6BHwLuDJAN/ssm2Dc7Mvl7zBvfpulqYPZvzmUm8S8jW5CdLP3tL/D/Lx79+4Z7ksdSv9cE18Chw8ftvZDf9PXNxAuoDBPk5vf3Rw5crigWkq0I0CAbkePaxFAAAEEEEAAAQQQiJ1AOAP0b7+VKlS4eCxme/XXXovd+Og5cgJ2A/RHHnlEs2fPjlyBflpu/lNzzft9Xpqfnih/Qjky8f1F1CeEDhFAAAEEQhIgQA+JjYsQ8CvgygB9165dMvs8r1u3zufAzP7P5q3waL3hmpKSYoWC/kLNWrVqWUvNFylShFsRAdsC5gGS+fPn66WXXtK2bdtstxeNBsxy8qNHj1br1q1Ztj0a4A7ogwDdAZNACQgggAACCCCAAAIIhCAQzgDddD91qtSrl1SypDR8uHTffSEUxSWuELAboJctW1bfffddVMfa/5f+GrJ/iM8+z992Pqq10BkCCCCAAAJ2BAjQ7ehxLQJpBVwZoH/22WeqU6eOz/k0S6abp1XNP7qjeWzatEktWrTQli1b0nRrlsz+5JNPdOedd0azJPryuMDBgwf12muvaeLEiTJvpjv1aNeuncz/eJcoUcKpJVJXBAQI0COASpMIIIAAAggggAACCERBYOnSpapbt66tnv7aA91WI1zsOgG7AXqlSpX8viwTCYzEw4lqk+R7yfgh1wzRi4VfjES3tIkAAggggEBEBAjQI8JKo3Es4MoAfdiwYdYeyr4Os7z1wIEDlTlz5qhOa0bLypuQs1OnTlGtic7iQ+DXX3/Ve++9J/OWwObNmx0z6MaNG1vbKFSrVk2ZMmVyTF0UEh0BAvToONMLAggggAACCCCAAALhFgj3G+jhro/2nCtgN0A3276Z7/SicaxJWWPte/7H+T/SdNcgbwMtvH6hMonvMqIxF/SBAAIIIBAeAQL08DjSCgJ/CbguQD958qR69Ojhd7l086R07dq1YzLDixYtUqNGjXz2bfZAHz58uLJmzRqT2ujU+wJnzpzRxo0bZe7DuXPnxmR598qVK1vbKzRp0kTFihWT3Q/P3p81746QAN27c8vIEEAAAQQQQAABBLwt0KdPH+v7CzsHb6Db0XPvtXa/A5g2bZrMKnaRPpJOJ+m2LbfpyNkjabq644o7tPLGlex9HulJoH0E6THRwAAAIABJREFUEEAAgbALEKCHnZQG41zAdQF6cnKyunbtqhkzZqSZunLlymnOnDlKSEiIybRu3bpVDz/8sM+3gDt06KCxY8fqiiuuiEltdBpfAubLCrOs+zfffKOvvvpKa9eu1fr168O61LvZmqB8+fKqXr267rnnHt1+++0ye53b/cAcXzPl3dESoHt3bhkZAggggAACCCCAgLcF2rZtq5kzZ9oaJAG6LT7XXmz3+4ARI0aoZ8+eER3/sbPHdMfWO7Tj1I40/RS7vJg2ltmoglkKRrQGGkcAAQQQQCASAgTokVClzXgWcF2AfujQIbVu3VpLlixJM29mj67ExEQVKFAgJnP6yy+/WLV9+eWXjqstJiB06jiB1NRUHT9+XElJSUpJSZG5Z/fs2ZNhnWZLhDJlyihnzpwqXry4rrzySuXNm5el2TOUi98TCNDjd+4ZOQIIIIAAAggggIC7Bdq0aWN9t2LnIEC3o+fea+0G6Gb1xtGjR0cM4Oz5s6q5o6ZWHF+Rpo88mfNobcJalcleJmL90zACCCCAAAKRFCBAj6QubcejAAF6GGfdyeF+GIdJUwgggECGAgToGRJxAgIIIIAAAggggAACjhRo2LChPvroI1u1EaDb4nPtxXYD9CpVqmjNmjURG/8/d/9TUw9NTdN+5ssy6/NSn6tGrhoR65uGEUAAAQQQiLQAAXqkhWk/3gQI0MM44wToYcSkKQQQcLUAAbqrp4/iEUAAAQQQQAABBOJYwGzRtWJF2jd0gyEhQA9Gyzvn2g3QCxYsqIMHD0YEZNyv4/TM3md8tv128bf1WIHHItIvjSKAAAIIIBAtAQL0aEnTT7wIuC5AP3r0qMx+4vPmzUszR7HeA3337t1q1aqVtef0pUf9+vWtfdvz5csXL/cW40QAgTgWIECP48ln6AgggAACCCCAAAKuFqhZs6aWL19uawwE6Lb4XHux3QC9WLFiAW0zFyzQZ8c+0/0779c5nUtzad/CffXyNS8H2yTnI4AAAggg4DgBAnTHTQkFuVzAdQG62cPZ7Ik0adKkNPS5c+fWJ598ojvvvDMm07Jp0yY1a9ZMO3bsSNN/p06dNGbMGOXIkSMmtdEpAgggEE0BAvRoatMXAggggAACCCCAAALhE2jcuLE++OADWw0SoNvic+3FdgP0hx56SAsWLAjr+Lec3KKKWysq5VxKmnabXtlU865L+4JOWAugMQQQQAABBKIkQIAeJWi6iRsB1wXoZmYGDx6sAQMG+Jyk0aNHWwF7LI7ExES1adPGZ9cDBw6U+WP3w0QsxkWfCCCAQLACBOjBinE+AggggAACCCCAAALOEBgw4DUNHvwvST+GXBABesh0rr7Q7nde5vs8871euI7Uc6m6+cebtev0rjRNVstZTasTVoerK9pBAAEEEEAg5gIE6DGfAgrwmIArA/Q5c+aoRYsWPqfCPCn91ltvRX2p9JSUFD311FN65513fNY1bdo0tWvXzmO3D8NBAAEEfAsQoHNnIIAAAggggAACCCDgLoGkJOnxx6X/rd7+mqTQXlAgQHfX3IerWrsButn60N+LKaHUOPm3yer0/3VKc+kN2W7QuoR1yp8lfyjNcg0CCCCAAAKOFCBAd+S0UJSLBVwZoKe3VLpZxt38g7tRo0ZRnZaVK1daof6+ffvS9FukSBF9+OGHuv3226NaE50hgAACsRIgQI+VPP0igAACCCCAAAIIIBC8wHvv/RmeHz9+6bUPSVoYVIOZM2fWmTNngrqGk70hYDdAf/fdd9WyZcuwYbxx8A09teepi9q7MvOVWl96vUyIzoEAAggggICXBAjQvTSbjMUJAq4M0JOTk9W1a1crKPd13HvvvdbPihYtGhXjI0eOyOxxPnfuXJ/9xeqt+KgMnk4QQAABHwIE6NwWCCCAAAIIIIAAAgg4X+DECalrV8nPYnqSzCp7jwU9EN5AD5rMExfYDdDbtm2r6dOnh9WiyU9NtOD3P/dVN+H5xzd8rKo5q4a1DxpDAAEEEEDACQIE6E6YBWrwkoArA3QzAWaZ9g4dOvidiy5dumjEiBHKmTNnROfr1KlT1v5Mffv29dvPqFGjrH3Z7X6QiOhAaBwBBBAIowABehgxaQoBBBBAAAEEEEAAgQgIfP+91KSJtGNHeo13lDQl6N4J0IMm88QFdr/3euSRRzR79uywW3yZ/KW+S/1OTa5somuzXhv29mkQAQQQQAABJwgQoDthFqjBSwKuDdCTkpKsfZFWr17tdz46duyo4cOHK3/+yOxplJqaaoX0gwYN8ltDuXLlZPZsT0hI8NJ9w1gQQACBdAUI0LlBEEAAAQQQQAABBBBwrsD48dLTT2dUXy9JIzM6Kc3Ps2bNKvOyAUf8CdgN0OvVq6fFixfHHxwjRgABBBBAIAwCBOhhQKQJBC4QcG2Abp5mnjJlip544ol0J7ROnToaNmyYKlSoENY3wE2Ab946nzVrVrr9Dx06VL169ZLZA4wDAQQQiBcBAvR4mWnGiQACCCCAAAIIIOAmgSNHpLZtpfQyysKF/9D+/XdLWhvy0HgDPWQ6V19oN0A3391t2LDB1QYUjwACCCCAQKwECNBjJU+/XhVwbYBuJmT//v3WMu6BPJ3asmVLmWXdK1WqJPM0dCjHmTNntGXLFk2ePFnTpk3T/8/encDbVO5/HP8aMsQxJvN0M4aQ3ESiiFKKJlyRoRL+0URo4JYxRYP5hgrNiEtFVJIiylQhbmjCqWMeIsP/9SwpnH3O2Xs/e1hr7c/6v/r7xzP8nvez23/7fPd6lnkWe3rXdddd54T8RYoUCWc6+iCAAAKeFSBA9+zWUTgCCCCAAAIIIICATwWWLj15ZPu2bWkvsEULqWHDl3TffaE/9/zUqCZEPX78uE8VWVZ6ArYBeuXKlfXtt9+CjAACCCCAAAJhCBCgh4FGFwTSEfB0gG7WtWjRIt1xxx3aunVrUBttjnNv1KiR6tevr2rVqqlcuXLKmTOnMmfOrLx58zpj7Nmzx/mwZwLzTZs2af369Vq8eLE+/vjjoOcpXbq0E7I3aNAgqLpohAACCPhJgADdT7vJWhBAAAEEEEAAAQS8LGCy7IEDpSeekI4dC7ySHDmkESOkrl2ld955Ry1btrRaMnegW/F5trNtgF6sWDH9/PPPnl0/hSOAAAIIIBBPAQL0eOoztx8FPB+gmw9l5hj1e+65J8M7wmO1gUlJSRo3bpzMXe+2Hx5iVTPzIIAAApEUIECPpCZjIYAAAggggAACCCAQnoC52/y226RPP027f8WK0vTpUpUqJ9uYGwJ++OGH8Cb8sxcBuhWfZzvb/gysevXqWrVqlWfXT+EIIIAAAgjEU4AAPZ76zO1HAc8H6GZTzJ3iJrA2zyTP6Fj1aG+iCc9Hjhzp3BWfNWvWaE/H+AgggIArBQjQXbktFIUAAggggAACCCCQQAILF0q33CLt3p32ou++W3ruOcncgX7qKly4sJKTk62kCNCt+Dzb2TZAb9GihWbOnOnZ9VM4AggggAAC8RQgQI+nPnP7UcAXAbrZGHPk+vTp09WrV6+gj1mP9Iaab2mPGDHCOerM9kNDpGtjPAQQQCCWAgTosdRmLgQQQAABBBBAAAEEzhTYtEkqXz5tlVy5pEmTTt6dfvZVoUIFbdy40YqUAN2Kz7OdbX8W1q5dO73yyiueXT+FI4AAAgggEE8BAvR46jO3HwV8E6Cf2hzzvHITos+ZMyem+2VC86efflr/+Mc/YjovkyGAAAJuFCBAd+OuUBMCCCCAAAIIIIBAoghMnix16hR4tbVrS2++KZUpE/jPe/fureHDh1tREaBb8Xm2s22APnfuXDVr1syz66dwBBBAAAEE4ilAgB5Pfeb2o4DvAnSzSeZI948++khPPvmkFi9eHNV9q127tvr376/GjRsre/bsUZ2LwRFAAAGvCBCge2WnqBMBBBBAAAEEEEDAjwL/+9/JO9BPnPh7dZkySQ89JA0eLKX3xLmrr75aCxYssGIhQLfi82xnAnTPbh2FI4AAAgj4QIAA3QebyBJcJeDLAP2UsDnW/dtvv9WkSZM0Y8aMiB3tXqBAAd14443q3LmzLr30Up517qqXNMUggIAbBAjQ3bAL1IAAAggggAACCCCQyAK9eklPP31SoEgRyZyMffXVGYs0bNhQixYtyrhhOi0I0K34PNvZNkA3P2t75513PLt+CkcAAQQQQCCeAgTo8dRnbj8K+DpAP33DzF3pP/30kz777DN98MEHMke9L126NKg9rVixomrWrKm6des6/1SrVk3ZsmULqi+NEEAAgUQUIEBPxF1nzQgggAACCCCAAAJuE5g5U/rtN+lf/5LMc8+DuS688EKtW7cumKZptiFAt+LzbGfbAP3yyy+P+kmSnsWlcAQQQAABBDIQIEDnJYJAZAUSJkAPxGY+0O3du9c58j3QlTlzZiUlJXGHeWRfc4yGAAIJIECAngCbzBIRQAABBBBAAAEEfClQv359ffrpp1ZrI0C34vNsZ9sAvUOHDpo8ebJn10/hCCCAAAIIxFOAAD2e+sztR4GEDtD9uKGsCQEEEHCDAAG6G3aBGhBAAAEEEEAAAQQQCF3giiuusL4LmAA9dHc/9LAN0IcOHaqHH37YDxSsAQEEEEAAgZgLEKDHnJwJfS5AgO7zDWZ5CCCAQDwECNDjoc6cCCCAAAIIIIAAAgjYC7Rr105Tp061GogA3YrPs51tA/Q2bdro1Vdf9ez6KRwBBBBAAIF4ChCgx1Ofuf0oQIDux11lTQgggECcBQjQ47wBTI8AAggggAACCCCAQJgCDRs21KJFi8LsfbIbAboVn2c72wboNWrU0MqVK/9a/ze/f6OOWzrq+yPfq0OBDnqy2JPKmTmnZ30oHAEEEEAAgWgKEKBHU5exE1GAAD0Rd501I4AAAlEWIECPMjDDI4AAAggggAACCCAQJQEC9CjBJsCwtgH66Xegbzq8SbXX19buY7v/kmuZr6Vm/GNGAkiyRAQQQAABBEIXIEAP3YweCKQnQIDO6wMBBBBAIOICBOgRJ2VABBBAAAEEEEAAAQRiItClSxdNmDDBai7uQLfi82xn2wD95ZdfVvv27bX32F5dsv4SbTy8MZXFiYtPeNaHwhFAAAEEEIimAAF6NHUZOxEF4hKgHz16VL///rty586diOZhrXn//v3KkSOHsmbNGlZ/OiGAAAKxFCBAj6U2cyGAAAIIIIAAAgggEDmBnj176vnnn7cakADdis+znW0D9HHjxsl8gePKjVfq430fp3KomKOi1l+43rM+FI4AAggggEA0BQjQo6nL2IkoEJcAPSUlRffcc4+aNWum2267Tbly5UpE+6DWfPjwYU2fPl0zZ86U+SBRsGDBoPrRCAEEEIinAAF6PPWZGwEEEEAAAQQQQACB8AVuvvlmzZhhd0w2AXr4/l7uaRug33XXXTr6yFFNTpmciiEpc5KWV1ouE6JzIYAAAggggEBqAQJ0XhUIRFYgbgF627ZtNW/ePNWuXVuDBw/WVVddpcyZM0d2dR4ezXzYXLlypfr37685c+aoadOmmjZtGgG6h/eU0hFIJAEC9ETabdaKAAIIIIAAAggg4CeBRo0a6cMPP7RaEgG6FZ9nO9sG6JeNuUyfX/p5qvVnyZRFC8svVIPcDTxrQ+EIIIAAAghEW4AAPdrCjJ9oAnEP0E+Bm2cc9enTR5UqVZLtX7i9volbtmzRE088obffflv79u1zlkOA7vVdpX4EEkuAAD2x9pvVIoAAAggggAACCNgLjBolzZ8v/etfUuvW9uOFO0KnTp00eXLqO4BDGY8APRQt/7S1+nlefUkjJWVK7TGp9CR1LNjRP1CsBAEEEEAAgSgIEKBHAZUhE1rANQG62YWkpCR169ZN5nlbRYsWTbiN2bZtm0aNGuUc1b5z584z1k+AnnAvBxaMgKcFCNA9vX0UjwACCCCAAAIIIBBDgY0bpVatpJUr/5505kypRYsYFnHaVEOGDFG/fv2sJidAt+KLeucnn3xSjz/+eNTnccMEU6dOlTkFkwsBBBBAAAG/CxCg+32HWV+sBeISoO/atUvt2rXT3LlzA663QIECzt3o5lvPifDMbxOcT5w4USNHjkwVnJ8Cuu666zRlyhTlz58/1q8R5kMAAQRCFiBAD5mMDggggAACCCCAAAIJKDBunNS1a+qFV6worV8fH5CLL77YeaSczUWAbqMX/b4E6NE3ZgYEEEAAAQRiLUCAHmtx5vO7QFwCdIO6fv169erVy3m+d1pX6dKlde+996pDhw6+C9LNh8nNmzc7ofnLL7/811HtgSyaNGmi5557zjnengsBBBDwggABuhd2iRoRQAABBBBAAAEE4iWQkiJ16iTNnh24gvPOk379NT7VEaDHxz2WsxKgx1KbuRBAAAEEEIiNAAF6bJyZJXEE4hagG+IDBw5o7NixzvO+Tz3rOxC9uSP9rrvu0j333CMTqls9UynOe3vo0CF9/PHHGjNmTLpfHjBlmiPtzRcIzN345v/mQgABBLwiQIDulZ2iTgQQQAABBBBAAIFYC3zwgdS+vbR9e9ozv/GGdNttsa7s5Hw1atTQ6tWrrSbnDnQrvqh3JkCPOjETIIAAAgggEHMBAvSYkzOhzwXiGqAbW/Oh6vPPP9d9992n5cuXZ8h9/fXXO2F6w4YNlSdPngzbu6HB8ePHtWXLFk2bNs05qn3r1q0ZllW9enUNHz5cjRo1UubMmTNsTwMEEEDATQIE6G7aDWpBAAEEEEAAAQQQcIPAH39IDz8sPfus+VlI4IpKlpTefFOqUyd+FXfr1s252cHmIkC30Yt+XwL06BszAwIIIIAAArEWIECPtTjz+V0g7gH6KWBzN/qIESOc0Di9u9FPtTd3pd94441q3769ateurVy5crlqr0xo/uOPP+qdd97Ra6+9pmXLlgVVn7nT3HxYffDBB1WoUKGg+tAIAQQQcJsAAbrbdoR6EEAAAQQQQAABBOIpsHGjdPPN0tq1aVdx3XXStGlS3rzxrFTOo+YeeOABqyII0K34ot6ZAD3qxEyAAAIIIBCkwHEd1/ETzv92fj2R6cTJfw/0e6e1PaE/2539e2ePZ9oF2aZ0ttIqk61MkJW7rxkBuvv2hIq8LeCaAN0wmg9YK1euVP/+/TM83vx0dhM6mzu1r7nmGjVt2lQlSpRQ1qxZY74ze/bsceqfP3++ZsyYoQ0bNoRUg/kiwODBg3XVVVdx13lIcjRGAAG3CRCgu21HqAcBBBBAAAEEEEAgXgJjxkgPPSQdOhS4ghw5pKeflrp3j1eFZ847YcIEdenSxaoYAnQrvqh3JkCPOjETIIBAiALHdEzHThzT0RNHnV9P/fvpvx49fjTg759qf3rfdMPX00PatILVP8NbJ6TNIJA9I/Q91TbAHH8FwxYBbyyD5rDXFaJviC+VqDfPnyW/Lsxxof7v/P9T6/ytoz5fJCcgQI+kJmMhILkqQD+1IYcPH9b06dOdZ6OHGkKbMUygXq9ePV155ZWqVauWKlasqPPPP1/ZsmWL2J7v37/fucN8/fr1zhH0CxYscMLzcC5T36OPPqqbb75ZOXPmDGcI+iCAAAKuEiBAd9V2UAwCCCCAAAIIIHCGgDkBzjxm7NRzrsuVK6eyZctyClqEXycpKdLtt0vvv5/2wBUrStOnS1WqRHhyi+H69u2roUOHWoxw8gYJLvcKEKC7d2+ozHsC5v3ujLD3zyDY/F56gW9QQfFpY/0VEqcTIqc7pk0wffackQi7T43551je23kqTgSBzgU768XSL3pmqQTontkqCvWIgCsD9FN2KSkpmjRpkvPBbefOndakJqguXbq0zPPFCxYsqAoVKih//vwZjvvLL784YfkPP/ygdevWOT9kiEQ95hj6Pn36qFOnTk49XAgggIBfBAjQ/bKTrAMBBBBAAAEE/CRggnPzbOtevXoFXNZjjz3mfD4tU8a7R1e6Zb8WLpT+9S8pOTntijp1kkaPlswd6G66mjdvHtKpgIFqJ0B3046mroUA3d37E0p1p98dawLWPw9Bdn49dvysfzd/fupIZPPnp7c/cda/h9L/zzEzHC+t+TPoH+huZCcoDhAuh30Hs0XYbebkQgAB/wrcd/59GllipCcWSIDuiW2iSA8JuDpAP+W4bds2jRo1SuPGjYtIcB3v/THB+f3336/OnTuraNGi8S6H+RFAAIGICxCgR5yUARFAAAEEEEAAASuBZcuWqXv37vryyy8zHGfWrFm64YYbMmxHg8ACJhT/v/9LWycpSXrxRem229wpSIDuzn2JZFWJFKC3GNVCVVpWOTMstg2HbfsHCKtNsH16AP3X/x0o8D6trQnQuRBAAAEEoivwbrl3dW2ea6M7SQRGJ0CPACJDIHCagCcC9FP1miB94sSJGjlypCeDdHP3+7333qsOHTpwxzn/GSKAgK8FCNB9vb0sDgEEEEAAAQQ8JmCOazdHtIdymceUNWrUKJQutP1T4Nxz037e+SWXSG++KYW4HTG1rVOnjswXLmwu7kC30Yt+30QK0DVQkvszj+hvOjMggAACCIQtUC57Oa2otEJ5s+QNe4xYdCRAj4UycySSgKcC9FMbs3fvXk2bNs05em7t2rWu36/69es7wfn111/PM85dv1sUiAACkRAgQI+EImMggAACCCCAAAL2AubY9latWmnu3LkhDVarVi299957PBc9JLWTjdMK0O+/XxoxIowBY9yFO9BjDO6j6TJlynRyNeawxW1BLKyCpKGSSgfRliYIIIAAAgjEUWDuBXPVLG+zOFaQ8dQE6Bkb0QKBUAQ8GaCfWuDRo0edb0Wbu9LNEXOReC55KHjptTV3m990003O8+MuvPBCZc6cOVJDMw4CCCDgegECdNdvEQUigAACCCCAQIIILFy4UI0bNw642nbt2ilfvnx64YUXAv65eYxaly5dEkQqcss0Qfmzz/493nnnSdOmSU2aRG6OaI5022236a233rKagjvQrfg829kJ0E22cJWkh4JYBgF6EEg0QQABBBBwg8AjRR7RwGLmWBP3XgTo7t0bKvOmgKcD9NPJzbfqlyxZoqlTpzrfrI9HmG5Cc/OcOPNh85///KeyZcvmzVcFVSOAAAKWAgToloB0RwABBBBAAAEEIiTQo0ePVAF5zZo1NWPGDJUpU8aZxXye7tq1q6ZMmXLGrOYu9BUrVkSoksQaplUr6b33pJYtpaeekgoX9s76u3Xr5pz4Z3MRoNvoebPvoeOHdO7D50ptJK2W1CmIdRCgB4FEEwQQQAABNwg0TGqoj8p/5IZS0qyBAN3V20NxHhTwTYB+uv2RI0f03Xff6aOPPtLixYtlvnEfjUDdBOYNGzZUkyZNVK9ePZUsWZI7zT34HwElI4BA5AUI0CNvyogIIIAAAggggEA4An8dqXxa50DPN0/rOenJyckc4x4OvIf7VKtWTV9//bXVCgjQrfg81/mT/Z+o78999dmBz07WToDuuT2kYAQQQACB9AW6nNdF40qNczUTAbqrt4fiPCjgywD97H04fvy4du3ape+//15r1qzR5s2btWrVKh08eFCrV69ON1w3IXn58uWVO3duXXzxxbrgggucI9nLli2rPHnyKNAPIzz4OqBkBBBAIKICBOgR5WQwBBBAAAEEEEAgbIFAn1nNZ+JTd5+fPnCgtmvXrlXVqlXDnp+O3hMwNwosWrTIqnACdCs+T3UekTzCCc+PnDjyd90E6J7aQ4pFAAEEEMhYYGSJkbrv/PsybhjHFgToccRnal8KJESA7sudY1EIIICAiwUI0F28OZSGAAIIIIAAAgklYL4IvnLlyjPWHCgUN8e4my+On31xB3pCvVycxV500UUyrxGbiwDdRs8bfbcc2eIE56/vej11wQTo3thEqkQAAQQQCFpgfrn5ujrP1UG3j0dDAvR4qDOnnwUI0P28u6wNAQQQiJMAAXqc4JkWAQQQQAABBBA4SyDQM9DN7z333HNntBw+fLh69+59xu+ZZ6V/9dVXmCaYwNVXXy1zzL/NRYBuo+f+vm/vftsJzzcd3hS4WAJ0928iFSKAAAIIBC0wrPgw9S585t+Tg+4cw4YE6DHEZqqEECBAT4htZpEIIIBAbAUI0GPrzWwIIIAAAggggEBaAuPHj9c999yT6o/bt2+vpk2bOnedL1y4UM8//3yqNvfee2/A30fb3wJVqlTRt99+a7VIAnQrPtd2Pn7iuPr+0ldP7Xgq/RoJ0F27hxSGAAIIIBCaQJlsZbS56ubQOsWpNQF6nOCZ1rcCBOi+3VoWhgACCMRPgAA9fvbMjAACCCCAAAIInC5gjmavX79+qmPcg1Hi+efBKPmvTe3atbVixQqrhRGgW/G5svMXB79w7jr/cN+HGddHgJ6xES0QQAABBFwvUC93PX1a4VPX13mqQAJ0z2wVhXpEgADdIxtFmQgggICXBAjQvbRb1IoAAggggAACfhdYtmyZ6tSpE9Iyp06dqrZt24bUh8b+EKhcubLWr19vtRgCdCs+13Ue/etoJzzfd3xfcLURoAfnRCsEEEAAAdcJZMuUTVVzVlWr/K08cWz76YAE6K57OVGQxwUI0D2+gZSPAAIIuFGAAN2Nu0JNCCCAAAIIIJDIAmkd5R7IhKPbE/mVIrVs2VLvvPOOFQIBuhWfazpv/2O7c2T7SykvhVYTAXpoXrRGAAEEwhDInCmzTv+fLJmy6PTfc/7d/M+f7f769z9/74x/V2Zlyfxn+9NGPfv3Ij1HpGs8ezyz/lDmKHJOEZXLXk7nZDonjB2JfxcC9PjvARX4S4AA3V/7yWoQQAABVwgQoLtiGygCAQQQQAABBBA4Q+Drr7/Www8/rHfffTegTM2aNTVgwADdcMMNyCWwQNOmTTV//nwrAQJ0Kz5XdP7vnv86d51/8/s3oddDgB66GT0Q8JhAFmVR1sxZZX41AeXZv2YNTOssAAAgAElEQVTNlPXv3z+rzRl/dlbfDMcMZj4z5qnw+M8w2Dr4zSCcDjWoddqfFViHVKMyK1OmTB571VButAUI0KMtzPiJJkCAnmg7znoRQACBGAgQoMcAmSkQQAABBBBAAIEwBMwz0ZcuXapNmzbpm29OBmNVqlRR0aJFddlll6lQoUJhjOr9LmvXSqVKSXnzen8ttivo27evhg4dajUMAboVX9w799/WX09se0I6ISmcfIYAPe57SAFpC2RSpowD34xC3dNC3AwD3wDh8hnhc4BAOOwxTw+tM1rDaX8eMND+s660wm5eYwgg4D4BAnT37QkVeVuAAN3b+0f1CCCAgCsFCNBduS0UhQACCCCAAAIIOAImRN+yZYtWrzYpl1SuXDmVLVs2IcPzLVuk9u2lxYtPvjg++khq2DCxXyi33Xab3nrrLSsEAnQrvrh1Xn1wtXNk+3t737OrIcEDdBPQBjoyOZRjhNNte9adqxkey3zanbPpHdmc3jjp1ZPmXbNp3WGb1vHRpx03fXotGd7dHGxQ/Ocd0+bOXy4EEEDAjwIE6H7cVdYUTwEC9HjqMzcCCCDgUwECdJ9uLMtCAAEEEEAAAU8LmOB87Nix6tWrV8B1PPbYY+rUqZPKlCnj6XUGW/ybb0qdO0v79//do0AB6YcfpFy5gh3Ff+2ef/559ezZ02phBOhWfHHpPDFlonNk+69Hf7WfP9gAvYAk84WVJEnHpasbXa3rrr0u8PN6Qw2NTzsaOaiAOb1QN9DzgzOoxx6RERBAAAEEEAhNgAA9NC9aI5CRAAF6RkL8OQIIIIBAyAIE6CGT0QEBBBBAAAEEEIiqwLJly9S9e3d9+eWXGc4za9YsXz8H/eBBqXt36aWXAlPMmyc1aZIhk28btGzZUu+8847V+gjQrfhi2nnX0V3OXefjfxsfuXmDDdDNjHkkmSB9izR8+HA99NBDkauDkRBAAAEEEEggAQL0BNpslhoTAQL0mDAzCQIIIJBYAgToibXfrBYBBBBAAAEE3C1gjms3R7SHci1YsECNGjUKpYsn2n79tXTTTdLGjYHLzZlT+t//pKJFPbGcqBR55513auLEiVZjE6Bb8cWs8wd7P3DC8y8PZvzFmpCKCjZAN+G5+SJLaUlTpFt+usX68QEh1UljBBBAAAEEfCRAgO6jzWQprhAgQHfFNlAEAggg4C8BAnR/7SerQQABBBBAAAHvCphj21u1aqW5c+eGtIhatWrpvffe89Vz0V94QerRI30G8+jvW24Jicp3jc1R/gMHDrRaFwG6FV9MOg/ePliP/PJIdOYKNkCvIGnonwG6pHpL6+nTbp9GpyZGRQABBBBAwOcCBOg+32CWF3MBAvSYkzMhAggg4H8BAnT/7zErRAABBBBAAAFvCCxcuFCNGzcOWGy7du2UL18+vWCS5QDXuHHj1KVLF28sNJ0qd+2S2rWT0vsOQenSkgnPa9f2/HKtF9CtWzeNHTvWahwCdCu+qHbe8PsG567zmbtnRm+eMAN0U9DsC2ared7m0auNkRFAAAEEEPCpAAG6TzeWZcVNgAA9bvRMjAACCPhXgADdv3vLyhBAAAEEEEDAWwI9evRIFZDXrFlTM2bMUJkyZZzFmLvUu3btqilTppyxOHMX+ooVK7y14LOqXbr05JHt27alvYwOHSTzHYLcuT291IgV37dvXw0dam4LDv8iQA/fLpo9p+6cqn6/9NOPR36M5jSSRYCeM3NOLa6wWLXOrRXdGhkdAQQQQAABnwkQoPtsQ1lO3AUI0OO+BRSAAAII+E+AAN1/e8qKEEAAAQQQQMCbApkyZUpVeKDnm6f1nPTk5GRPHuN+/LhkTiF/4gnp2LHAe5cnjzR58smAnetvAfMFi1WrVlmREKBb8UW886Hjh5y7zp9Lfi7iY6cacLOkhyX9L4ipiksyB2CYZ6CfdhXKWkhfVPpCZbKd/JIPFwIIIIAAAghkLECAnrERLRAIRYAAPRQt2iKAAAIIBCVAgB4UE40QQAABBBBAAIGoCwQK0Ddv3vzX3eenFxCo7dq1a1W1atWo1xnJCczd5rfdJn2azqOU69aV3nxTKm4CPK4zBAoXLizzxQmbiwDdRi+yfRfvX+yE50v2L4nswIFGmyFpUAjTZJb0rHn4eeo+lXJU0tKKS5U3S94QBqQpAggggAACiStAgJ64e8/KoyNAgB4dV0ZFAAEEElqAAD2ht5/FI4AAAggggICLBC6++GKtXLnyjIoCheLmGPfcAc4w99od6B98ILVuLe3cmfYmDB4s9e3rok1yWSm5cuXSwYMHraoiQLfii1jnEckj1Pfnvjpy4kjExgw0UI5MOTSh9AS1L9g+9HnOl/S6pAA5eYPcDfRxhY9DH5MeCCCAAAIIJKAAAXoCbjpLjqoAAXpUeRkcAQQQSEwBAvTE3HdWjQACCCCAAALuEwj0DHTze889d+ZRzsOHD1fv3r3PWIA5yvurr75y36LSqOi//5VuuCHtcsuWPXnX+SWXeGZJcSm0SJEi2rFjh9XcBOhWfNadtx7Z6tx1/trO16zHymiARkmN9J9S/1HZ7GUV6BSLjPo7f15N0kuBW7Yt0FZTy0wNahgaIYAAAgggkMgCBOiJvPusPRoCBOjRUGVMBBBAIMEFCNAT/AXA8hFAAAEEEEDANQLjx4/XPffck6qe9u3bq2nTps5d5wsXLtTzzz+fqs29994b8Pdds7izCrn+emnu3MDVdekijRghnXuuW6t3T1033HCD/mu+jWBxEaBb4Fl2fXvX2054vunwJsuRMu7ev2h/DSg64K+GYQfoZoRGkp4KPKeZw8zFhQACCCCAAAJpCxCg8+pAILICBOiR9WQ0BBBAAAGZu3ou0ZdffnmGRa1atbRixQp8EEAAAQQQQAABBGIoYI5mr1+/fqpj3IMpwWvPP+/TRxo27MyV5c0rvfSS1KJFMCumjRFo166dpk61u+OXAD32r6UTOuEE58O2n/UfQRRKKZ2ttF4s9aIa52l8xuhWAbqkJm810fx/zA9Y8etlX1er/K2isBqGRAABBBBAwB8CBOj+2EdW4R4BAnT37AWVIIAAAr4RIED3zVayEAQQQAABBBDwgcCyZctUp06dkFZiAtS2bduG1CfejffskS67TFq37mQljRpJr7wiFSsW78q8Nf9ll12mpUuXWhVNgG7FF3LnLw584YTnH+77MOS+oXa4vcDtzpHtOTLnSNXVNkBv0aKFsjyTRdN3T0819jmZztGC8gt0Re4rQi2Z9ggggAACCCSEAAF6Qmwzi4yhAAF6DLGZCgEEEEgUAQL0RNlp1okAAggggAACXhFI6yj3QPV77ej209fw22/Sq69KFStKTZt6ZXfcVWe9evX02WefWRVFgG7FF1LnMb+OccLzvcf2htQv1MaZlEljS41Vl/O6pNnVNkCvVq2alq9erss3XK4VB1OfXpYnSx59WelLlcteLtTyaY8AAggggIDvBQjQfb/FLDDGAgToMQZnOgQQQCARBAjQE2GXWSMCCCCAAAIIeE3g66+/1sMPP6x33303YOk1a9bUgAEDZJ6BzZW4Ao8++qgGDRpkBUCAbsUXVOftf2x3gvOXUl4Kqr1No8tyXebcdV4lZ5V0h7EN0Dt06KDJkyfrt6O/qfb62tpyZEuq+cpkK6MVlVaoYNaCNkuiLwIIIIAAAr4TIED33ZayoDgLEKDHeQOYHgEEEPCjAAG6H3eVNSGAAAIIIICAHwTMM9HN8dybNm3SN9984yypSpUqKlq0qMzR3YUKFfLDMlmDhYD5EoX5AazNRYBuo5dx3zl75jjh+deHvs64sWWLXoV76aniTwU1im2APnz4cD300EPOXOt+X6c6G+oEvLO+Y8GOmlR6UlA10QgBBBBAAIFEESBAT5SdZp2xEiBAj5U08yCAAAIJJECAnkCbzVIRQAABBBBAwHMCJkTfsmWLVq9e7dRerlw5lS1blvDcczsZnYJvvvlmzZgxw2pwAnQrvnQ799/WX09seyJ6E/w5cpFzimh8qfG6IW/wJ1LYBuidO3fWiy+++NfaFuxboKs3Xp1qrSXOKaEfq/0YdQMmQAABBBBAwEsCBOhe2i1q9YIAAboXdokaEUAAAY8JEKB7bMMoFwEEEEAAAQQSQsAE52PHjlWvXr0Crvexxx5Tp06dVKZMmYTwYJGBBRo1aqQPP/zQiocA3YovYOc1h9Y4d52/uyfwIxgiOeNN+W5yjmwvkLVASMPaBujm/WfixIlnzDn+t/G654d7zvi9u8+72wn3uRBAAAEEEEDgbwECdF4NCERWgAA9sp6MhgACCCAgiQCdlwECCCCAAAIIIOAugWXLlql79+768ssvMyxs1qxZPAc9QyX/NqhevbrWrFljtUACdCu+VJ0n/jbRCc9/PfprZAcOMNqIEiN0//n3hzWPbYDepEkTzZs3L9XcI5JH6MGfHnR+//q81+v1sq8rV+ZcYdVIJwQQQAABBPwqQIDu151lXfESIECPlzzzIoAAAj4WIED38eayNAQQQAABBBDwnIA5rt0c0R7KtWDBApk7kbkST6Bhw4ZatGiR1cIJ0K34/uq8+9huJzgf9+u4yAyYzijVc1Z37jqvnat22HPZBugtW7ZM8/EByUeTneehl8teLuz66IgAAggggICfBQjQ/by7rC0eAgToUVA/fvy49uzZo61bt+rbb791/rnmmmt0+eWXR2E2hkQAAQTcJ0CA7r49oSIEEEAAAQQQSEwBc2x7q1atNHfu3JAAatWqpffee4/nooek5o/G9957r0aNGmW1GAJ0Kz6n8wd7P3DC8y8PZnxqhO1s3Qt116iSdntuarAN0Pv166dBgwbZLof+CCCAAAIIJKQAAXpCbjuLjqKAJwP0Xbt2qXfv3vrhhx9S0ZQqVUpPPfWU8ufPH0W2wEObb/WbD5pz5sxJ1WDcuHHq0qVLzGtiQgQQQCAeAgTo8VBnTgQQQAABBBBAILXAwoUL1bhx47Bo+BwbFpvnO1177bV6//33rdZBgG7FpyHbh6jfL/3sBgmid/4s+TWm1Bi1zt86iNYZN7EN0F999VW1adMm44logQACCCCAAAKpBAjQeVEgEFkBTwboKSkpatu2bcDnIjVt2lTTpk1TwYIFIysVxGjp1dW3b189+eSTypIlSxAj0QQBBBDwtgABurf3j+oRQAABBBBAwD8CPXr00AsvvBDWgsxd6CtWrAirL528K3D11VfLHOFvcxGgh6e34fcNzl3nM3fPDG+AEHpdk+ca58j2EtlKhNAr/aa2Abo5+aB79+4Rq4eBEEAAAQQQSCQBAvRE2m3WGgsBAvQIKqcXoJu7z0eOHKmcOXNGcEaGQgABBNwpQIDuzn2hKgQQQAABBBBIPAHbQCs5OTlqx7hv2yYNHy799JP0xBNSpUqJtz9uXHGhQoX022+/WZVGgB4637Sd05zw/McjP4beOcQeA4sN1CNFHgmxV8bNbd9vzOMmXn/99YwnogUCCCCAAAIIpBIgQOdFgUBkBQjQI+jp1jvjI7hEhkIAAQSCEiBAD4qJRggggAACCCCAQNQFbAOttWvXqmrVqhGv8403pM6dpQMHTg5dtKi0erVUqFDEp2LAEAUuvPBCrVu3LsReZzYnQA+e79DxQ+r7c1899+tzwXcKs2WlHJU0ruQ4NUhqEOYI6Xezfb+pV6+ePv3006jUxqAIIIAAAgj4XYAA3e87zPpiLUCAHkHxX375xTla/uOPP041ajyPlo/gEhkKAQQQCEqAAD0oJhohgAACCCCAAAJRF8idO7cOnEqpw5gt0neg//671LOnNGFC6mIee+zknehc8RWoXLmy1q9fb1UEAXpwfIv3L3buOl+yf0lwHSxadSzYUS+WflGZldlilPS72gboHTp00OTJk6NWHwMjgAACCCDgZwECdD/vLmuLhwABegTVFy5cqJYtW2rfvn2pRiVAjyA0QyGAgOsFCNBdv0UUiAACCCCAAAIJImAbaEUyQF+zRrr1Vum77wLjd+smjR6dIBvj4mW2bt1ab5gjAiwuAvSM8UbsGOGE50dOHMm4sUWLczOfqxdKvqBOBTtZjBJcV9v3m/79+2vAgAHBTUYrBBBAAAEEEDhDgACdFwQCkRUgQI+Q59atW9W9e3fNnTs34Ii33HKLXnzxReXNmzdCMzIMAggg4F4BAnT37g2VIYAAAggggEBiCdgGWrNnz1bz5s2t0V54QerRI+1hkpJOHuFetqz1VAxgKVCmTBmZn3HYXAToaettPbLVCc5f2/maDXFQfc1R7RNKTlCFHBWCam/byPb9pl27dnrllVdsy6A/AggggAACCSlAgJ6Q286ioygQtwD90KFDevPNN7V9+/aQl3eqb6Bncpmjxm677TblzJkz5HHD6XDs2DGtWrVK5u7znTt3pjlEly5dNHLkyJjVFc5a6IMAAghESoAAPVKSjIMAAggggAACCNgJ2AZaL7/8stq3bx92EXv2SHfcIc2alfYQJUpIM2ZItWuHPQ0dIyhgnnn/zTffWI1IgB6Y7+1dbzvh+abDm6x8g+ncr0g/DSo2KJimEWtj+37TrFmzNG9MiViRDIQAAggggIBPBQjQfbqxLCtuAnEL0M2KZ82aJfPt0kBHnsdNJEoTjxgxQvfff3+URmdYBBBAwF0CBOju2g+qQQABBBBAAIHEFciSJYuOHz8eNoD54nqlSpXC6r90qXTbbdKPP6bd/brrpGnTJA5rC4s4Kp0qVqyo79I6Zz/IGQnQz4Q6oRPq+3NfDdsxLEjB8JuVzV5Wo0uO1rV5rg1/kDB72gboV199tebPnx/m7HRDAAEEEEAgsQUI0BN7/1l95AXiGqCbO8lNqDx+/PjIr8xFIyYlJWnmzJlq1KiRi6qiFAQQQCB6AgTo0bNlZAQQQAABBBBAIBSBbNmy6Y8//gilyxltwwlCTV4/aJD0739Lx44Fnjp7dumZZ6Tu3cMujY5REujWrZvGjh1rNXo4rxurCV3c+YsDXzh3nX+478OoV9kqfyv9p9R/lJQlKepzBZrANkAfN26czAmOXAgggAACCCAQugABeuhm9EAgPYG4BuimsDVr1qh169YKdBy7X7bu1ltvdb4kkD9/fr8siXUggAAC6QoQoPMCQQABBBBAAAEE3CFgG2iFegf6tm0n7zr/9NO011+xojR9ulSlijuMqOJMgaZNm1rfBUyAftJ0zK9jnPB877G90glJmaLzasuSKYueLfGs/q/Q/0VngiBHtX2/SU5OVqFChYKcjWYIIIAAAgggcLoAATqvBwQiKxD3AN08Q9wcb967d+/Irswlo5UuXVrmmXENGjRwSUWUgQACCERfgAA9+sbMgAACCCCAAAIIBCNgG2iZ09RatGgRzFQyJy+3bi3t2pV2844dpTFjpBw5ghqSRnEQqF69unOzg82V6AH6jqM71OenPnpp50s2jEH1rZOrjsaWHKsa59YIqn00G9m+38yePVvNmzePZomMjQACCCCAgG8FCNB9u7UsLE4CcQ/Qzbp//vln51noH330UZwYojOtObrdHD/Vpk0b2X6IiE6FjIoAAghER4AAPTqujIoAAggggAACCIQqYPtZdMmSJapbt26G0z72mDRwYNrNcuWSJk6UWrXKcCgaxFmgcOHCMncC21yJHKDP2TPHuev860Nf2xAG1fe+8+/TyBIjg2obi0a27zdDhgxRnz59olbq/L3zteHwBt2W7zYVPqdw1OZhYAQQQAABBOIhQIAeD3Xm9LOAKwJ0Azxr1iwnRN+3b58vvOvXr68BAwboyiuvJDz3xY6yCAQQCEWAAD0ULdoigAACCCCAAALRE7ANtNauXauqVaumW+DHH0tXXpl2k1q1pLfflsqUid46GTlyAqVKldKPP/5oNWCiBugDtg3Qv7f928oumM7Fzimm50s+r5vz3RxM85i1sX2/6dixoyZNmhTxeg8dP6Qb/3ejPtj3gTN24ayF9UH5D1QtZ7WIz8WACCCAAAIIxEuAAD1e8szrVwHXBOgHDhzQwIED9dVXX2Vo/ccff2j16tXauXNnqrYFChSQOW7snHPOyXCcSDYoV66czIfMChUq6OKLL1bJkiWVOXPmSE7BWAiELWB+eLF3714dOXJEW7ZskfnvzTw+YcOGDel+aeW8887TBRdc4MybL18+53WdPXt25c6dO+xa6JgYAgToibHPrBIBBBBAAAEE3C9gG2gF8wz0qVOldu0CWzz4oPT00+53osK/BXLkyKHDhw9bkSRagL7m0Br1/bmv3t37rpVbMJ1vyHuDJpSa4Mo7qG3fb8xNKB9++GEwDCG1eXrH0+r1c68z+pQ4p4RWVl6p87KeF9JYNEYAAQQQQMCtAgTobt0Z6vKqgGsC9FAAU1JS1LZtW82bNy9Vt6ZNm2ratGkqWLBgKEPSFgHfCBw9elQ//fSTPvvsM5njFs2XUpYuXRrR9ZnHE9SoUUPVqlVTvXr1VLNmTSdoz5YtW0TnYTDvChCge3fvqBwBBBBAAAEE/CVgG2h98sknMiespXcdOiT94x/S9u1/tzrvPGnaNKlJE395JsJqcubMqd9//91qqYkUoE9KmeQc2Z78h92x98GADys+TL0L9w6maVza2L7fXHvttXr33ch/CaHfL/00ZPuQVCaXnHuJPqnwiXJmzhkXLyZFAAEEEEAgkgIE6JHUZCwEJAJ0XgUI+EDA3FG+fPlyzZgxQ7Nnz9bWrVtjvioTqjdq1Ei33nqrrrrqKpnn5tl+eI75IpgwYgIE6BGjZCAEEEAAAQQQQMBKwPbv5ObzRfPmzTOsYe1aqU0b6ZtvpBYtpHHjpMI8YjhDNzc2yJUrlw4ePGhVWiIE6LuP7XbuOh/32zgrq2A618hZQ6NLjlbd3HWDaR63NrbvN3Xq1NHnn38e8fo3/L5BVddV1dETR1ONfX3e6zX7gtnKpEwRn5cBEUAAAQQQiKUAAXostZkrEQQI0BNhl1mjLwWOHz+ub7/9Vi+++KKmTJkS8JEG8Vz49ddfr/vuu08NGjRQ1qxZ41kKc8dBgAA9DuhMiQACCCCAAAIIBBCwDbSCuQMdeH8JmBPGVq1aZbUovwfoC/YtcMLzFQdXWDkF0/nu8+7W+FLjg2ka9za27zdVq1bVWvNtnChck1Mmq9PWTgFHfqTIIxpYbGAUZmVIBBBAAAEEYidAgB47a2ZKDAEC9MTYZ1bpIwETnJvj2UeMGKGZM2e6fmXmuMfHH3/cuSs9c+bMrq+XAiMjQIAeGUdGQQABBBBAAAEEbAWyZ8+uI0eOhD1McnKyChUqFHZ/OnpPoHLlylq/fr1V4X4O0M1R4OZI8GhfBbMW1MgSI9WuQLtoTxWx8W0D9E6dOmnixIkRq+fsgR755REN3j444PhTy0xV2wJtozY3AyOAAAIIIBBtAQL0aAszfqIJEKAn2o6zXk8LbNmyRf3799crr7ziuXW0b99eAwcOVMmSJT1XOwWHLkCAHroZPRBAAAEEEEAAgWgI5M6dW+aRT+FcJgwzX+DlSiwBc2T/nDlzrBbtxwD9u8PfOXedz9g9w8ommM5N8zTV2JJjVTZ72WCau6aNbYD+3HPPqUePHlFdz22bb9Nbu94KOMfiCot1ee7Lozo/gyOAAAIIIBAtAQL0aMkybqIKeDJANx/g9+zZE/CDvLnDNW/evNzpmqivaJ+u2/zwYd68ec6R6Bs2bPDsKqtXr67Ro0erbt26PB/ds7sYXOEE6ME50QoBBBBAAAEEEIi2gG2gtW7dOlWqVCnaZTK+iwSuu+46vfvuu1YV+S1An7Zzmvr+0lc/HvnRyiWYzv2L9teAogOCaeq6NrbvN6+++qratGkT9XVd/t3lWrJ/Sap5CmQtoC8qfqELsl8Q9RqYAAEEEEAAgUgLEKBHWpTxEl3AkwF6om8a608sAfODhzfeeEPdu3eP6HPOK1asqNKlS2eIuXXr1oiG9mZOc/x8y5YtCdEz1PduAwJ07+4dlSOAAAIIIICAvwRsAy3z2KgWLVr4C4XVpCtw9dVXa8GCBVZKfgnQfz/xu3PX+bPJz1p5BNO5co7Ker7E82qcp3EwzV3Zxvb9ZtSoUc7PPqJ97Tq2S5euv1QbD29MNVWF7BW0vNJy5cmSJ9plMD4CCCCAAAIRFSBAjygngyEgAnReBAi4XGDRokW64447ZILsUK46derIPH+8Ro0aKl++vMqUKaOcOXPKHOEY7rV//34dOnRI5ij5n376SV9++aWWLl2qL774Qvv27Qt6WBOiv/zyy2rQoEHQfWjoLQECdG/tF9UigAACCCCAgH8FsmTJYnUMO3eg+/e1kdbKLrroIq1du9Zq4X4I0BfvX+yE50sOpL5T2QonQOf2BdprfKnxypE5R6SHjul4tgH6kCFD1KdPn5jU/P3h71VrfS3tPrY71XxXJl2pD8t/GJM6mAQBBBBAAIFICRCgR0qScRA4KUCAzisBARcLmKD69ttv15IlGX9gL1CggHPUWevWrVWrVi0nLI/VdeTIEa1atUqzZ8/W1KlTgwr769Wr57Q1wT6X/wQI0P23p6wIAQQQQAABBLwpYBtoEaB7c99tqq5cubLWr19vM4S8HqCPTB7pHNl++PhhK4eMOufOkltPF39aXc7rklFTT/y57fvNmDFj1LVr15itdemBpWrwXQMdOXEk1ZwdC3bUpNKTYlYLEyGAAAIIIGArQIBuK0h/BM4UIEDnFYGASwWOHj2q/v37a/DgwelWaILzRx99VJ07d1aePPE/Ymzv3r2aOHGiBg4cmOGR8/369ZP5f+xZs2Z16S5QVrgCBOjhytEPAQQQQAABBBCIrIBtoMUR7pHdDy+Mli9fPu3Zs8eqVK8G6FuPbHXuOn9t12tnrv+EuQXFiiRV54a5G2pUyVGqkrNKZAeO42i27zcdOnTQ5MmTY7qCmbtn6ubvb9YJmU0+8xpefLgeKvxQTHAQmtQAACAASURBVOthMgQQQAABBMIVIEAPV45+CAQWIEDnlYGASwXWrFnj3E1u7vhI62rSpImGDRvmHNPutsvcsdCzZ0/Nnz8/zdLMUe5vv/22TNjK5S8BAnR/7SerQQABBBBAAAHvCtgGWnPnzlWzZs28C0DlIQsULlxYycnJIfc7vYMXA/Tpu6c74Xmg52JbYQTo3KtwLz1V/KlIDxv38Wzfb+rWrRvUCXyRXujwHcPV++feAYedV26emuRpEukpGQ8BBBBAAIGICxCgR5yUARNcgAA9wV8ALN+dAuaHDYMGDdJjjz2WZoE33nijRo8ereLFi7tzEZJ+/vlnde/eXbNmzUqzRrNGc6e9eTYjl38ECND9s5esBAEEEEAAAQS8LZB+oHWxpK/SXeCoUaOcv9NzJY5A7dq1tWLFCqsFeylAN3cem+B82I5hVmsOpvM/sv1DI0uO1A15bwimuefa2AboLVq0kDn1Ih7XnVvv1MSUiammviD7BdpUZVM8SmJOBBBAAAEEQhIgQA+Ji8YIZCjg+wDdPJt53759zrend+zYkSFINBrkyJFDNWvWVPbs2aMxPGP6UGDbtm1q3769FixYEHB1l156qXOsmXk2ndsvcwd9x44dtWzZsoClNmzYUNOmTVOxYsXcvhTqC0GAAD0ELJoigAACCCCAAAJRFAgcaLWQNFZSEUnfSLpc0u6AVQwZMkR9+vSJYoUM7TaBa6+9Vu+//75VWV4J0JcfXO6E5wv3LbRabzCdW+VvpTElx6hA1gLBNPdkG9sAvUuXLho3blzc1n7Npms0b++8VPOfuDj18e5xK5KJEUAAAQQQSEOAAJ2XBgKRFfBdgH7o0CEnqDPfWF28eLFWrlwZWbEwRmvatKkTEBYsWDCM3nRJRIElS5bI/NDCfPnj7CspKUlTpkyRuQPdK9frr7+uu+++O+B6zBrMMe9XX321V5ZDnUEIEKAHgUQTBBBAAAEEEEAgBgJnBlq5JT0vqeNZM0+TdHvAambPnq3mzZvHoFKmcItAiRIlnNPEbC4vBOhjfh3jhOd7j++1WWqGfc/JdI6GFR+m+8+/P8O2Xm9gG6B37dpVY8aMiRvD/uP7dcV3V2jlwb9/lti/aH8NKDogbjUxMQIIIIAAAsEKEKAHK0U7BIIT8E2AfuDAAb300kt64YUXtGHDhuBWH6NWBOgxgvbRNOPHj9c999wTcEXmznTzOs+TJ49nVrxr1y6Zb5K/9dZbAWseMWKE7r/f/z9M8MyGRaBQAvQIIDIEAggggAACCCAQAYG/A63akszfx0sHGHWXpMB3xZrT3AoVKhSBShjCKwJVqlTRt99+a1WumwP0HUd3OMH55JTJVmsMpvNluS7TcyWeU+1c5r8//1+2AXq/fv2cx9nF8zp4/KAGbBug7w9/rw4FO+j6vNfHsxzmRgABBBBAIGgBAvSgqWiIQFACvgjQ169fr169emnOnDlBLTrWjQjQYy3u7fnMYwfMEYkjR44MuJAXX3xRnTt39twiJ06cqDvvvDNg3SY8Hzp0qLJly+a5dVFwYAECdF4ZCCCAAAIIIICAOwROBlpPSno0nYLekdQy4J+bRzJVqlTJHYuhipgIXHTRRVq7dq3VXG4N0OfsmeOE51///rXV+oLp3OP8Hk54nkiXbYBujm83X77nQgABBBBAAIHQBQjQQzejBwLpCXg+QM/o+cpu2H4CdDfsgndqOHjwoHr27CkTlJ99lS9fXm+//bbMDzS8dq1Zs0a33HKLNm7cmKp0E6w/99xzOvfcc722LOpNQ4AAnZcGAggggAACCCAQf4FNm6Ty5b+UVCudYszfz+tI2hmwzcsvvyxzChZX4giYx2stWLDAasFuDNDNXcX/3vZvq3UF07n4OcX1dImn1Tp/62Ca+6qNbYAe72eg+2ozWAwCCCCAQMIJEKAn3Jaz4CgLeDpA37Fjh/PN1FmzZkWZyW54AnQ7v0TrnZKSorZt22revHmplt6wYUNNmzZNxYoV8xzLL7/84qzr448/TlU7/414bjszLJgAPUMiGiCAAAIIIIAAAlEVGDdOevBB6eDB9KaZJKmnpP1pNuIZ6FHdJlcOXrJkSf30009WtbkpQF9zaI1z1/m7e9+1WlMwnVvka6EXSrygEtlKBNPcd21sA/Rbb71Vb775pu9cWBACCCCAAAKxECBAj4UycySSgGcD9KNHj6p///4aPHiw6/eLcND1W+SqAtML0L38WvLrulz14nFRMQToLtoMSkEAAQQQQACBhBJITpbuuEN6//30lp0iqaOk/2ZoM3fuXDVr1izDdjTwj4A5+WyTOb7A4nJLgD4pZZITnicfTc54NSckmScehHkNKjZI/Yr0C7O3P7rZBujm53wDBgzwBwarQAABBBBAIMYCBOgxBmc63wt4NkD/4osv1KJFC23bts31m+Tl0NP1uD4s0K9Bs1/X5cOXYESWRIAeEUYGQQABBBBAAAEEQhIwofntt0spJh9P81oo6V+SgggUJfXr10+DBg0KqQ4ae1ugQoUKAR+9Fcqq4h2g7z622wnOx/02LpSyw2p78bkXa0TxEWqQ1CCs/n7qZBugjxo1St27d/cTCWtBAAEEEEAgZgIE6DGjZqIEEfBkgH7kyBH16dNHI0eOzHCbqlWrpttvv12NGjVSuXLllCdPHtn+hT7DSWmAgIXArl271K5dO5k7Pc6+atWqpddff915LXvtMncwtG7dWl9+aZ7BeOZ13XXXacqUKcqfP7/XlkW9aQgQoPPSQAABBBBAAAEEYidgjmm//35pwoT05jwkqbekUSEV9uijj+rJJ58MqQ+NvS1Qp04dLVu2zGoR8QzQF+xb4ITnKw6usFpDMJ27nNdFY0qNUWZlDqa579vY/rytW7duGj16tO+dWCACCCCAAALRECBAj4YqYyaygCcD9M2bN6tNmzbpfqArXbq0Bg4cKPP8pOzZsyfyHrN2jwkcOnRI999/v8aPH5+q8qSkJM2fP1/mBxpeu5YsWaJrr71W+/btS1V6ly5dnC/E5MyZ02vLot40BAjQeWkggAACCCCAAAKxEfj6a+mGG6TNm9Ob7ytJrSVtDLmoMWPGqGvXriH3o4N3BbwcoA/ZPkT9fon+MernZT1Pw4oPU6eCnby70VGo3DZAb9CggT7++OMoVMaQCCCAAAII+F+AAN3/e8wKYyvgyQB99uzZuvHGG9OUqlixoiZMmKArrrgitprMhkAEBMw39c3/szP/BLqeeeYZJ2C3/WAagVKDHuLYsWPOetK6c8U858z846U1Bb34BG1IgJ6gG8+yEUAAAQQQQCCmAua7qaVKSbt3pzftYEmPhF0XRyqHTefZjuZnKt99951V/bG+A/27w985d53P2D0j47otn3V+bZ5r9WyJZ1UhR4WM50qwFraf6c3NMq+++mqCqbFcBBBAAAEEIiNAgB4ZR0ZB4JSAJwP0IUOGOM9hC3SZO3RNeG6OiuZCwKsC06ZNcx49EOhq3LixXnnlFRUtWtQzy8vo1IiXX35Z7du398x6KDRjAQL0jI1ogQACCCCAAAII2Ap89JF01VWBRzHBusmhLr88k9U05gvszZs3txqDzt4SKF68uH755ReromMZoE/bOc256/yHIz9Y1RxM58eLPq5/Fw38Zfdg+vu9jW2APnToUD388MN+Z2J9CCCAAAIIREWAAD0qrAyawAKeC9DTO97a7KMJ4V544QXnWedcCHhVwDwn3PyQatu2bQGX8Oyzz6pHjx6euGP76NGjzt3lgwebO19SX+aLAP/9739lnu/O5R8BAnT/7CUrQQABBBBAAAH3Chw4IBUvLu3Zc2aN5rup5jHCuXNLmTNnlk2YmZycrEKFCrkXgcoiLmA+m331lTn2P/zL5jUX7Ky/H/9dfX/pq2eTnw22S9jtquSoouElhsvcfc6VtoBtgM4Xdnh1IYAAAgggEL4AAXr4dvREIJCA5wL0PXv26M4779Tbb78dcEenTp2qtm3bstsIeFogo9d56dKlZe7aNs8Hc/Nlfmjy2muv6Z577gn47HNT+y233KIXX3xRefPmdfNSqC1EAQL0EMFojgACCCCAAAIIhCkwf77UtOnJzgULShMmSDfd9PdgtoEWAXqYG+PhbuZxeIsXL7ZaQbQD9E8PfOoc2f7p/k+t6gymc4eCHfR8ieeVlCUpmOYJ3cb2/WbJkiWqW7duQhuyeAQQQAABBMIVIEAPV45+CAQW8FyAnpKS4gTk8+bNS7Wi8uXLO8H6RRddxH4j4HmBiRMnOl8WSeuqXr26xo4dq8suu8yVazU/MJk5c6YeeOABbd26Nc0aTXjeuXNnV66BosIXIEAP346eCCCAAAIIIIBAqAK7dklr1kjmo3D+/Gf2tg20pkyZkubjpUKtk/beEHD7M9BHJo90wvPDJw5HFTQpc5KGFB+i7oW6R3UePw1u+37z6KOP6sknn/QTCWtBAAEEEEAgZgIE6DGjZqIEEfBVgN6wYUOZZ0cXK1YsQbaPZfpZ4Oeff1a7du30kXmwYRqXuRN94MCBuvXWW5U9e3bXcBw4cMAJ95944ok07zw3xdarV0/m1IgyZcq4pnYKiYwAAXpkHBkFAQQQQAABBBCwFbANtLp06aJx48bZlkF/Dwnkzp1b5jOdzRWNO9DNM87Nke2v7nzVprSg+l6VdJWeKf6MapxbI6j2NDopYPt+c9ddd2mCOUaDCwEEEEAAAQRCFiBAD5mMDgikK+CrAL1p06ZOgF7QnFvHhYAPBF5//XXdfffd6YbQZpm1a9fWfffdp2uvvVb5z77lJIYO5ocs7777roYPH67ly5dnOLO5m8WcKGH7ITvDiWgQcwEC9JiTMyECCCCAAAIIIBBQwPbv2gToiffCOvfcc3Xo0CGrhUc6QJ++e7pz1/nGwxut6gqmc+/CvTWs+LBgmtLmLAHb95tXX31Vbdq0wRUBBBBAAAEEwhAgQA8DjS4IpCPguQDdfIi7//77NX78+FTLIkDnte43AfN67927t0aNGhXU0pKSktSoUSNdc801Ms+tK1mypMzdA9G6jhw5InOn/Oeff673339fc+fO1c6dO4Oarlu3bnrqqaeUK1euoNrTyFsCBOje2i+qRQABBBBAAAH/CtgGWubv7L169fIvECtLJWC+lL17924rmUgG6Oau86Hbh1rVE0znctnLaWjxobo5383BNKdNAAHb9xu/PDJi17Fd6rClgxbtX+Q8AmBQsUG8XhBAAAEEEIi6AAF61ImZIMEEPBegmw9h5o3A/HP2VatWLZk7dsuVK5dg28hy/SywY8cO3XvvvXrrrbfCWqY55r18+fKqWbOmzj//fFWuXPmv0Nr8WZ48edIc1wT4mzdv1rFjx5x/NmzYoJSUFH311VfOc81XrlwZVk3m6HbzjHfzbD0ufwoQoPtzX1kVAggggAACCHhPwDbQGjJkiPr06eO9hVNx2AJFixbV9u3bw+5vOkYiQF9+cLlz1/nCfQutagmmc5sCbTSy+EgVPqdwMM1pk4aA7ftNv379NGiQt8Pm3cd2q+6Gulr3+7q/lAYXG6y+RfryukEAAQQQQCCqAgToUeVl8AQU8FyAbvZo9uzZuvHGG1Ntl7n7dv78+apTp04CbiVL9rPAr7/+qgcffFDm29hevwjPvb6DwdVPgB6cE60QQAABBBBAAIFoC9gGWo899pieeOKJaJfJ+C4SKFOmjPOFaZvLNkAf+9tYJzzfc2yPTRkZ9s2WKZuGFBuiBwo/kGFbGmQsYPt+07FjR02aNCnjiVzcYlLKJHXe2jlVha+XfV2t8rdyceWUhgACCCDgdQECdK/vIPW7TcCTAbq5C7ZVq1ZavXp1Ks8RI0Y4R7xzIeA3gX379mno0KF64YUXMnwmulvXbp5lNmzYMOdoeS5/CxCg+3t/WR0CCCCAAAIIeEfANtB64IEH9Mwzz3hnwVRqLXDhhRdq3bq/754NZ8BwA/Qdf+yQObJ9csrkcKYNqU+93PX0VLGnVDd33ZD60ThtAdv3m4YNG+qjjz7yNPHbu97WrZtvDbiGzyp+pstyXebp9VE8AggggIB7BQjQ3bs3VOZNAU8G6IcPH3aeC/3888+nUm/ZsqVzNLR5ZhcXAn4TOH78uD788EOZY82WL1/umeWZo9off/xx3XzzzcqePbtn6qbQ8AUI0MO3oycCCCCAAAIIIBBJAdtAyw9HKkfSMxHG6tKliyZMmGC11HAC9Ll75zp3na89tNZq7mA69yzUU8+WfDaYprQJQcD2/aZDhw6aPDn6X54IYUlhNb3xfzdq9p7Zqfrmy5JPX1T6QuWzlw9rXDohgAACCCCQngABOq8PBCIr4MkA3RCsWLFCt9xyS8BjxaZOnaq2bdtGVorREHCRgHk2+Zw5czR8+HBXB+nVqlVzjp43/63mypXLRYKUEm0BAvRoCzM+AggggAACCCAQnIBtoLVkyRLVrcsdusFp+6PVp59+qvr161stJtQAfcC2Afr3tn9bzRlM55LZSjpHtrctwM+MgvEKtY3t+415ZGPz5s1DndZ17Q8dP6Q6G+pozaE1qWorna20VlZeqfxZuPHHdRtHQQgggIDHBQjQPb6BlO86Ac8G6EePHlX//v01ePDgVKjmGcsmRDfP7eJCwM8C5r+DZcuWOacuzJo1Szt37oz7cgsUKKAbb7xRnTt31qWXXqqsWbPGvSYKiL0AAXrszZkRAQQQQAABBLwhsH+/9P330kUXxaZe20CLAD02++SmWb7++muZL0PbXMEG6OZuc3Nk+9w9c22mC6rvTflu0tPFn1bZ7GWDak+j0AV4v/nbbPsf21VzfU2ZX8++6uSqo0UVFilbpmyhI9MDAQQQQACBNAQI0HlpIBBZAc8G6IZhx44dMkeLmeDw7Ktbt2566qmnuOs1sq8XRnOxwIEDB7Rq1Sq9//77WrBggZYuXRqTapOSkvTPf/5TTZo0UaNGjZwftGTLxofAmOC7eBICdBdvDqUhgAACCCCAQFwEUlKkbt2kN988Of2110rvvhv9UmwDrUGDBjmPkOJKHAHzuLyePXtaLTiYAH1SyiTnyPbko8lWcwXTeXCxwepbpG8wTWljIWD7fjNz5ky1aNHCogJ3dTV3oJs70c0d6WdfLfO11PR/TFcmZXJX0VSDAAIIIOBZAQJ0z24dhbtUwNMBujFdt26dOnbs6NyFe/Z11113yXzYL1SokEv5KQuB6AmYY963b9+uTZs2ydxBYH41/+zduzfkcN2E5DVq1FDOnDlVvXp153SHCy+8UOXKlVORIkW4yzx62+jZkQnQPbt1FI4AAggggAACURB4/33pjjuk5LNywuHDpYceisKEpw1pG2g99NBDzqOjuBJHYMCAATI/gLW50gvQ9xzb49x1PvbXsTZTBNX3knMvcY5sb5yncVDtaWQnYPt+0717d40aNcquCJf1nrNnjm743w06oROpKutduLeGFR/msoopBwEEEEDAqwIE6F7dOep2q4DnA3QD+/nnn6tr165avXp1KufatWs7R703btxY2bNnd+s+UBcCcRE4fvy49uzZI/Pr2Zc5ej1Pnjyy/QAcl4UxadwFCNDjvgUUgAACCCCAAAIuEDh4UHrgAWn8+MDFXHml9OGH0S3U9u/zt956q948ddt8dEtldJcImEflPfLII1bVpBWgL9i7wAnPVxxcYTV+MJ3vOe8ejSwxUjky5wimOW0iIGD7flOlShXnBgC/XU/veFq9fu4VcFkvlX5JdxS8w29LZj0IIIAAAnEQIECPAzpT+lrAFwG62aGvvvpKPXr0kHk+W6CrYsWKMh/8zRHTlStXVv78+Tlm2tcvbRaHAALxFCBAj6c+cyOAAAIIIICAGwRWrJDatJE2bUq7mieekB57LLrV2gZaN954o955553oFsnorhJo3bq13njjDauaAgXoQ3cMdY5sj/Z1ftbzNaT4EHUq2CnaUzH+WQK27zdXXXWVFi5c6EvXTls7aXLK5FRry5Ipi94v974aJ3FKgi83nkUhgAACMRQgQI8hNlMlhEBcAvRdu3apd+/e+uGHHyKK/Ouvv2rlypUhjVm6dGmVL19emTNnDqlfKI1LlSrlPI/dhPZcCCCAQCIIEKAnwi6zRgQQQAABBBBIS+DJJ6XHH0/f59FHJdMu2pdtoEWAHu0dct/4F198ccg/Wzl7FacH6N/9/p1z1/mM3TOivtjr8l6nYcWGqUrOKlGfiwlSC9i+30yZMkW33367L2mPnTimRhsbadH+RanWlytzLn1e8XNVy1nNl2tnUQgggAACsREgQI+NM7MkjkBcAvSUlBS1bdtW8+bNSwjppk2batq0aSpYsGBCrJdFIoAAAgTovAYQQAABBBBAIBEFtm6Vbr1VWr487dUXLy6ZE9Hr1o2NkG2gxRHusdmncGd58skn9XhG39YId3C39Rso6dq0i+pftL8GFB3gtqoTqh7b95u5c+eqWbNmvjXbe2yv/rnhn9rw+4ZUayx+TnEtr7RcRc8p6tv1szAEEEAAgegKEKBH15fRE0+AAD0Ge06AHgNkpkAAAVcJEKC7ajsoBgEEEEAAAQRiIDBpktSzp7R/f9qTmRsrR4+W8uSJQUF/TmEbaPXv318DBhBKxm7HQpuJAF3OXbtDig2RufucK74Ctu83/fr106BBg+K7iCjPvvnIZl2y/hLtPLoz1UxXJV2lheX9eYR9lFkZHgEEEEBAEgE6LwMEIitAgB5Zz4CjEaDHAJkpEEDAVQIE6K7aDopBAAEEEEAAgSgKpKRIHTtK//1v2pPkyydNnCjddFMUC0ljaNtAa8iQIerTp0/sC2fGoAQSPUDvWLCjni7+tApkLRCUF42iK2D7ftOhQwdNnpz6OeHRrTr2oy/ev1hXfHdFwIm3Vt2qUtlKxb4oZkQAAQQQ8LwAAbrnt5AFuEyAAD0GG0KAHgNkpkAAAVcJEKC7ajsoBgEEEEAAAQSiJLBwofSvf0nJyWlPcMUV0htvSEWKRKmIDIa1DbRGjRql7t27x6d4Zs1QIFED9LxZ8jp3nXct1DVDIxrETsD2/eauu+7ShAkTYldwHGeaunOq2m1pd0YFebLk0S/VfpF5JjoXAggggAACoQoQoIcqRnsE0hcgQI/BK4QAPQbITBGUwIkTJ7R3714dPXpUx48f15YtW3TgwIE0++bLl08lS5Z0/jx79uzKnTt3UPPQCAECdF4DCCCAAAIIIOB3gX79pCFD0l/lyJHSfffFV8I20FqyZInqxuqB7fGl8uTsiRigN87T2AnPLzn3Ek/umZ+Ltn2/GTdunLp06eJnojPWNmzHMPX5+e8TPt7+x9u6Od/NCbN+FooAAgggEFkBAvTIejIaAgToMXgNEKDHAJkpzhA4cuSI/ve//2nlypVatWqV8+vGjRu1detWa6mKFSuqXLlyqlGjhi688ELVrFlTZcqUUc6cOa3HZgD/CBCg+2cvWQkCCCCAAAIIpBZ4913punQet1y5sjR9umR+jfdlG2itXbtWVatWjfcymD8NgUQL0Pt06KMhxTP45gqvlrgJ2L7fvPzyy2rfvn3c6o/HxEv2L9Hyg8vVMl9Llc5WOh4lMCcCCCCAgE8ECNB9spEswzUCcQnQ9+/fr6lTp2rPnj2ugYhmIXnz5tXtt9/O3bvRRE7wsc2d5Tt27NCHH36ot956SwsXLtS+fftiqtKgQQM1a9ZM119/vSpUqKCsWbPGdH4mc5cAAbq79oNqEEAAAQQQQCCyAqNGSffeG3jMBx+Unn46svPZjGYbaM2dO9f5ez6XOwUSKUDvOaGnnr3rWXduBFU5ArbvN2PGjFHXrhzLz8sJAQQQQACBcAQI0MNRow8CaQvEJUBnQxBAIDIC5jj2OXPmyBxztnjx4sgMGoFRSpcurc6dO+uOO+5QqVKlIjAiQ3hNgADdaztGvQgggAACCCAQisBvv0kXXCDt3ft3r+LFpSlTpCuvDGWk6Le1DbTM3+lfeuml6BfKDGEJJFKAbm7EaNu2bVhOdIqNgO37zZAhQ9Snz99HmsemamZBAAEEEEDAHwIE6P7YR1bhHgECdPfsBZUgELTAtm3bNHHiRI0cOVI7d+4Mul+sGyYlJTkh+oMPPugc886VOAIE6Imz16wUAQQQQACBRBVYskTq2FHauFEyJw6/8IKUJ4/7NGwDrYYNG+qjjz5y38KoyBEgQOeF4CYB2/ebRx991HlNcyGAAAIIIIBA6AIE6KGb0QOB9AQI0Hl9IOAhgQMHDmjChAkaOHCgq4Pzs0kLFCgg80H47rvvVq5cuTwkTqnhChCghytHPwQQQAABBBBAILICtoFW69at9dprr0W2KEaLmAABesQoGSgCArbvN9yBHoFNYAgEEEAAgYQVIEBP2K1n4VESIECPEizDIhBpgfXr16tnz56aP39+pIeO2XgtW7Z07po3R7xz+VuAAN3f+8vqEEAAAQQQQMA7AraBVv369fXJJ594Z8EJVikBeoJtuMuXa/t+wzPQXb7BlIcAAggg4GoBAnRXbw/FeVCAAN2Dm0bJiSfw+eefq2vXrlq9erXnF3/ppZdq9OjRqlWrlufXwgLSFiBA59WBAAIIIIAAAgi4Q8A20DJfft2yZYs7FkMVMREoX768Nm3aFNpcFSQNlWTxXenS2UprSPEhapO/TWhz09o1ArbvN0OHDtXDDz/smvVQCAIIIIAAAl4SIED30m5RqxcECNC9sEvUmNAC69atU8eOHbVs2bKQHerUqaOLL75YVapUUcWKFVWwYEGVLFnSGSd79uzKnTt3hmPu379fhw8fdtr9+OOPSklJ0YYNG5wfoi1dulSrVq3Svn37Mhzn9AYmRJ88ebIqV64cUj8ae0eAAN07e0WlCCCAAAIIIOBvAdtAy3ye+PLLL/2NxOrOEChWrJi2bdsmVZPURNIzQQBZBug357vZCc/LZy8fxGQ0cauA7fsNR7i7Gr20UgAAIABJREFUdWepCwEEEEDACwIE6F7YJWr0kgABupd2i1oTTuDXX39Vly5dNHPmzKDWboLpNm3aqEmTJrrggguULVu2oPrZNDp69Kh++uknvffee5o+fboWLlwY1HDmOPfx48erUKFCQbWnkbcECNC9tV9UiwACCCCAAAL+FbANtB599FGZY8K5EkegRo0aWn3RaqmrpPWSOgWx9jAD9EzK5ATnDxfmruMglF3fxPb9Zvbs2WrevLnr10mBCCCAAAIIuFGAAN2Nu0JNXhYgQPfy7lG7rwVOnDih559/Xvfdd1+G62zfvr169eqlCy+8UJkzZ86wfbQamJrNs9rNsWuvvPJKhtM8++yz6tGjh2w/ZGc4EQ1iLkCAHnNyJkQAAQQQQAABBAIK2P5de+7cuWrWrBm6CSLw9aGvdc2sa/RzhZ9Prtg8RSxKAfo/c/1Tg4sOVqM8jRJE1//LtH2/SU5O5kv2/n+ZsEIEEEAAgSgJEKBHCZZhE1aAAD1ht56Fu11g8+bNzt3k6R3dbo5lHzhwoG666aa4BudnWx4/fty5I/3BBx90jntP66pevbreeOMN53h5Ln8JEKD7az9ZDQIIIIAAAgh4V8A20Bo1apS6d+/uXQAqD1pg/G/j9fi2x5X8R/LffaIUoHcr1E1Diw1VUpakoOujofsFbN9vzCPsKlWq5P6FUiECCCCAAAIuFCBAd+GmUJKnBQjQPb19FO9ngZEjR+qBBx5Ic4nmuPbRo0erVq1armUwz0o0P2xL70sAzzzzjO6//37uQnftLoZXGAF6eG70QgABBBBAAAEEIi1gG2h17dpVY8aMiXRZjOciga1HtuqxXx7TlJ1TUlcV4QC9yDlFNKTYEHUo2MFFApQSKQHb9xvz+LoWLVpEqhzGQQABBBBAIKEECNATartZbAwEPBmgHz58WCtXrtTvv/8eAyK7KXLlyqUyZco4dwcnJSXF5JnUdhXT2w0Cu3btUufOndN89nnp0qX18ssvq0GDBm4oN90aFi1apDvuuENbt24N2O6aa67RlClTdN5557l+LRQYvAABevBWtEQAAQQQQAABBKIpYBtomb+vm9OluPwp8OquV53w/PvD3wdeYAQD9OvzXu+E51VzVvUnJqtS9uzZdeTIkbAluAM9bDo6IoAAAgggIAJ0XgQIRFbAkwF6SkqK2rZtq3nz5kVWIwajFShQQObYahMuXX755frnP/+pwoULc/dtDOy9NIW5c7t58+batm1bwLInTJigO++80xOvm4ye5W6+WGJ+IFevXj0vbRG1ZiBAgM5LBAEEEEAAAQTcJLB3r2Q+Pu7aJbVtK+XK5abqoluLbYBuPrcuXrw4ukUyeswFUo6mOMH52N/Gpj93hAL0fxf9tx4v+njM18mEsRXIkyeP9u3bF9ak5r3KPA6OCwEEEEAAAQTCEyBAD8+NXgikJUCA7oLXRv369XXvvffq+uuvV86cOV1QESXEW+CVV15x7toOdN1www36z3/+o/PPPz/eZQY9v/kiQPv27bVgwYKAfcaNG6cuXboEPR4N3S9AgO7+PaJCBBBAAAEEEkVgyhTJPML7VKbTqJGUxl9LfUliG6Cbz6uffPKJL20SdVGz98x2wvM1h9ZkTGAZoFc/t7oGFx2sZnmbZTwXLTwvYPt+k5ycrEKFCnneIR4LWHlwpWqeWzMeUzMnAggggIBLBAjQXbIRlOEbAQJ0F21l7dq1NXToUF155ZWeuLPYRXS+KuXYsWN67LHHNGTIkIDrGjFihPPMcK9d6T3TvW/fvnryySeVJUsWry0ravWab94fPHgwauNHe2Dzg9ZVq1adMU2tWrW0YsWKaE/N+AgggAACCCCAgCOwc6d0553SzJmpQSZOlDp1Sgwo20CrYsWKWr9+fWJg+XyVh48f1uPb/p+984Cuquja8EvoRIIhCRAiAkoXKSKCCKJGqaLSe1FQOoYWCSXBhGaQ3lFESkCKoBQpIghIkyYiX0DpUkMNAUIJ4V9z8oNAbp97zz3lnbVY+H2Zmb33sw/n5tz3zN6RiD0f63ikEgJ6+4D2GB4yHEGZKIg6DlzfM2XvN+JlHfEsyeE4gVXXVqHd8XZISElASOYQrCqyCi9mf9HxDTiTBEiABEjAMAQooBsmlQxEIwQooGskEQ/cEOWsw8PD0bt3b55G11hu1HInOTlZEcinTZuWzmRwcDCWL18OIUTqbdgqSy9OnwuBnRUY0rIq8j9hwgSIlymMNCigGymbjIUESIAESIAEtE3g55+BNm2Ac+cs+9mrFzBqlLZjcJd3soJW/vz5cfr0aXe5w328RGB90npFPN9yfYtzHrgioCcBU1+Yio6BrDLmHGz9z5a930yePBmdO3fWPwiVIjh55yQK/lXwMWvihZVdJXbh2SzPquQFzZAACZAACWiFAAV0rWSCfhiFAAV0jWby008/xdChQ+FrpuZ8Gs2F2m5dunQJLVu2xBrRpPGJUaVKFcybNw8FCz7+gKS2j67YO3HiBFq0aIGtW7emW16zZk3ExcUhICDAla0Ntebrr7/Gxx9/bKiYHgQjrtvjx48bMjYGRQIkQAIkQAIkoA0Ct24BffsCEyfa9kcUyilbVhs+e9oLWUHr1Vdftfg7vKf95v7uIxBzNkYRz10azgroZwFMBO7/775L5rhI3wRk7zfi5XrR4o3DMQLi9Hmdw+nbI4gT6NuKb4Ovj69jG3EWCZAACZCAIQhQQDdEGhmEhghQQNdQMp50RZRzFyfRM2XKpGEv6Zq7CdgS0PUsNBs1Lnfn/5NPPlF63BtxBAYG4sKFC0YMjTGRAAmQAAmQAAlogMDevUCTJsDhw9adyZYNmDcPqF9fAw6r5IKsoCWeSz/77DOVvKUZdxLYeXOn0ut8zbX0L2c7bMcZAb0igLi0ne/fp4DuMGMDTZS934SFhSnV6TgcI3Ax5SIK/VUIN1JvpFtQy6+WUs6dgwRIgARIwDwEKKCbJ9eMVB0CuhTQRW/gxMREiL8fjG3btqFbt24Qp1ztDXEKslKlSkoZ7BdeeMHiKe8bN24gPj4eBw4cgNj70KFD9rZ1+89FOXfx5m3z5s3ZE93tdLW7oVGFZqPG5e4rafz48RAVKIw4ChQogJMnTxoxNMZEAiRAAiRAAiTgRQLisXDkSCAyErhzx7ojlSoB330HFCrkRWe9YFpW0Bo5ciT69OnjBc9pUobA2ISxinh+PfW6zDaAowL6UwAeMUUBXQ67XlfzfqN+5hZcWYBmx5pZNPxpnk8x9pmx6jtFiyRAAiRAAl4hQAHdK9hp1MAEdCmgP5mPjRs3om3btjbFcyGat2/fHg0bNkSxYsWcOtUtHvzOnz+PxYsXY/r06di/f7/VS0KI3qJnkyhV7ePj83Ce2OPatWu4desW9u3bh2XLlmH+/Pm4fPmyzctLCP1z5sxB0aJFDXwZMrRHCbCEO68HUcJflOo32mAPdKNllPGQAAmQAAmQgPcJiNbc4tS5hS5BD53LmhUYMgQQfc8feUTzvvMqeSAraNWoUcNieymV3KcZJwnE34pXhPPvr37v5Eor0x0V0J9YTgHdPfj1tovs/aZfv34YPny43sL2ur/Dzg3DgDMDLPox5dkp6BTYyes+0gESIAESIAHPE6CA7nnGtGAuAroX0O2J50LQ7tmzJ3r06OGW/sq3b9/G999/j+joaKun0h09OS5KGY8aNUoR3JOSkqxeef3794e4+bGUuzn+cSYnJyvX7LRp09IFHBwcjOXLlyvVE/Q2du/ejXr16uHsWdEU7/Eh+pyJMm3Zs2fXW1ge81ec1BaVMPQ6GjdurFTweHRQQNdrNuk3CZAACZAACWiTwNy5QLduQGKidf9En/MFC4DixbUZgxpeyQpa4qXu7du3q+EqbUgS+Pri14p4fi7lnOROjyyngO4+libYSfZ+s3LlStSpk76ntwnQSYfY7kQ7zLo0K90+GTNkxKrnV+Edv3ekbXADEiABEiABbROggK7t/NA7/RHQtYB++vRptG7dGhs2bLBIvmzZspg0aRKqVKni9hLoolR8165dIX65tzTElwwzZ85EyZIlbV4V4q3s1atXo3PnzlZP0Is9Fi1apJSb5zA+gXv37mHQoEFW37r++uuvlWoKehriOhcCee/evS26HRERgZiYGGTMmFFPYdFXGwRefvlliJcmHh0U0HnJkAAJkAAJkAAJuIPA1auA+HV4yRLru2XKBAwcCAwYAIj/NvOQFbT4O5z2r55/7/yLyLOR+PbSt+53lgK6+5kaeEfZ+01CQgKCgoIMTMhzod27fw9v/fMWNl3flM6Ir48vdpbYiZLZbH9H6TnvuDMJkAAJkIAaBCigq0GZNsxEQLcCekpKCqKiojBs2DCL+RICthDPPXlSV5R1Fydnf/zxR4s+OHqqVoiLopx7p06drJ5EFyfVxalk2YcRM13ceo5VnD4X14OlUb9+fcyYMQP+/v66CVGcOm/Tpg3WrVtn0eepU6cq/5Y4jEOAArpxcslISIAESIAESEBLBETJ9urVgSNHrHsl3mEW3XDKldOS597zRfYZUryQvmXLFu8FQMs2CXx35TtEnonEP7f/8QwpCuie4WrQXWXvN6Ldoahcx+EagWv3ruHVQ6/if7f+l26DglkKYleJXQjMFOja5lxFAiRAAiSgeQIU0DWfIjqoMwK6FdB///13fPDBBxbLQYt+57NmzUJ18c2Kh0d8fDw+/PBD7NixI50lUcp96dKlCA0NteuFvRcCGjVqBHHyOFeuXHb34gT9ExAlEkWvQUul/cV1NX36dDRr1kwXgYoXRMaPH4+wsDCL/op4Vq1ahddee00X8dBJxwhQQHeME2eRAAmQAAmQAAk4R0D0MR8zxvqavn2B2Fjn9jT6bFlBa/DgwcrL6xzaInD13lWlXPvECxM96xgFdM/yNdjusvcb0f9c9EHncJ3A6bun8fLBl3HubvpWDi/neFk5ic5BAiRAAiRgTAIU0I2ZV0blPQK6FNBFH/Lw8HBFlLM0YmNj0atXL9XKQcfFxaFVq1YWfRG914U/WbNmtZvlQ4cOoWnTpti3TzyhPj6KFi2KxYsXo0yZMnb34QT9E7h48aLSnkCU97c0HG0RoAUSGzduRNu2ba22KKhVqxbmzJmDwEC+Ba2FfLnLBwro7iLJfUiABEiABEiABB4lIN7JHDcuPZOCBYG4OIDvZKZnIytoTZw4UWlfxqEdAiuvrVTE870393reqV0AXCgWJl6k5jAfAdn7DQV091wz+5P3o9KhSkhOTU63YcOnG2Lxc4vdY4i7kAAJkAAJaIoABXRNpYPOGICALgV0W0KzOMU6d+5cFCpUSLX0XLlyRelJLU6bPzlEH/YFCxagePHidv2x92LAd999pwjsHMYnYK9nuCBQt25dpU2BqLig1SF6YIsv2yxVaHjgM9sTaDV7cn5RQJfjx9UkQAIkQAIkQAKWCfz5J1C27OM/+/jjtFPpvr6kZomArKA1cOBAxMTEEK4GCKTcT1F6nQ8/N1wdb8RB1S8BHHbeHAV055kZYYXs/UZUuxBVLzjkCfyU+BPqHamHVKSm2ywqOAqDg8lZnjJ3IAESIAFtEaCArq180Bv9E9ClgC56Ir3//vsW6YsH+wEDBqjeK3zMmDHKqXdLwxnh29Zp9ujoaAwaNEj/Vx0jcIiArRdFHmwgXhgZO3YsKlSooPo1byuI1NRUpSx77969IeKwNkqWLIlFixbhhRdecIgJJ+mHAAV0/eSKnpIACZAACZCA3gjMnAmEhwOFCwMjRgBvvaW3CNT1V1bQEs+54qVXDu8S2Hh9o3LqfPP1zeo48hWAqa6booDuOjs9r5S934hKfLNnz9YzAk35PuXCFHT5t4tFnxYUXoAm/k005S+dIQESIAESkCNAAV2OH1eTwJMEdCegi4cwcSMQfywNUS769ddfVz3TtnpWizdoxR9HHiTEid169epZ7O3epUsX5YuLbNmyqR4fDapPwF7v8AceiR7ijRo1Ul7gKFWqFHx8fNR39v8tCp8PHjyIESNGOPTQq3a7Ba+BMaFhCugmTDpDJgESIAESIAES0CQBR55DbTnev39/DB06VJOxmcWpYeeGKeK5pZOk7mbwiu8ruDTkEo7MPSK1NQV0KXy6XSx7v2HFC/envvep3hidMDrdxk9nfBpHSx+Ff0Z/9xvljiRAAiRAAl4hQAHdK9hp1MAEdCegJycno2fPnpg2bVq6tDhTLt3dOT18+DCaNWsGIYA/OTp27AhxQj179ux2zdo6ddyhQweMGzcOOXLksLsPJxiDgGgPIK4fcUrbkfHiiy+iVatWCA0NVcR0R645R/a1NefOnTs4cuQIfv31V8yfPx+bNzt2IkJUkRD/jvPmzSvrAtdrkAAFdA0mhS6RAAmQAAmQAAmYkoCsoDVv3jw0b97clOy8HfTum7uVku2iFLMao2eenojJH4MW9VtAVP6TGRTQZejpd63s/WblypWoU6eOfgFo1PP6R+vjh6s/pPPu56I/4+2cb2vUa7pFAiRAAiTgLAEK6M4S43wSsE1AdwL6pUuX0LJlS6xZsyZdZDVr1oQogR4QEKB63t3ll7v2UR0ADXqMQHx8PD788EObfcStGS9evDjKly8PIayLcumBgYEoXLjwQ2FdnF7PkiWLVd9TUlKQlJQEUZJd/Dl+/DiuXr2Kv/76C+KlkT179kBUX3B2iL7t4t+qKEHPYUwCFNCNmVdGRQIkQAIkQAIkoD8CsoJWu3btMFPUzedQlcD4hPGKeJ54L9HjdktlK4Xo4Gg09G+o2GrYsCGWLFkiZZcCuhQ+3S6Wvd+wZYRnUp+cmozqf1fHzps7HxoIyRyCv0r9BXESnYMESIAESMAYBCigGyOPjEI7BCiguykX7hK+3bWPm8LiNhohICoTtG/fHlu2bNGIR667IcTzWbNmoXr16q5vwpWaJ0ABXfMpooMkQAIkQAIkQAImISAraFWsWBG///67SWh5P8y/b/+tlGtfeGWhKs58HPixIp7ny5zvoT3Rh3ru3LlS9imgS+HT7WLZ+41oaShb/UC38DzsuHgZ56MTH2Fd0jrUyFkDo54ZhWezPOthq9yeBEiABEhATQIU0NWkTVtmIGAoAf3tt9+GKC8XFBSkeu4uXLiAFi1aYN26delsO3MyngK66qnTjcETJ04o7QuWLl2qG5+fdFR8+TZ+/HhUrlxZtzHQcccIUEB3jBNnkQAJkAAJkAAJkICnCcgKWuI5V1SP4vA8gZmXZiri+em7pz1urEDmAkq59rYBbdPZEpXCtm7dKuUDBXQpfLpdLHu/6du3L2JjY3UbPx0nARIgARIgAW8SoIDuTfq0bUQCuhPQRU9o8Ta06Iv05BBlqhcuXIgSJUqonquDBw+iSZMm2L9/fzrbdevWxZw5c+Dv72/XLwrodhGZekJycjKmTp2KIUOG4PLly7phIUrFd+nSBb179/bKCy66AWUgRymgGyiZDIUESIAESIAESEDXBGQFrU6dOmHKlCm6ZqB158/cPaMI599c+kYVV5v5N1PE8yJZi1i0984771g8HOCMcxTQnaFlnLmy95uJEyeia9euxgHCSEiABEiABEhARQIU0FWETVOmIKA7AV0IiOIU7rRp0ywm6Mcff8R7772nevJEian333/fot2OHTtizJgxD/tO23JOlOpu2rQp9u3bl26aeHFg0qRJEGIkh7kJnDx5EpMnT8ZXX32laSFdXKtt27ZV/s2K3uuyD9Pmzrq+oqeArq980VsSIAESIAESIAHjEpD9Hbx27dr46aefjAvIy5EturJIEc8P3T7kcU/8M/orwnnXINsCpaXf5Z11jgK6s8SMMV/2fiO+WxNl3DlIgARIgARIgAScJ0AB3XlmXEECtgjoTkAXwcTExCAyMtJiXD169FDKPWXNmlW1zN++fRvh4eFKaWpLIyoqCuKPIw8S27dvR40aNZCUlJRuK2eEeNWCpyGvEkhISFCqLkyfPt1i9QNvOSeqQXzyySdKVYY8efJ4yw3a9SIBCuhehE/TJEACJEACJEACJPAIAUeeQ20Bq1q1KjZv3kymbiZw7d41RJ6NxLiEcW7e2fJ27+Z6VxHPy2UvZ9eeaL21a9cuu/NsTaCALoVPt4tl7zfx8fFeqSqpW+B0nARIgARIgAQeIUABnZcDCbiXgC4FdFunvUuWLInvvvsOZcqUcS8pG7v9+eefaNasGcQv+pbG3Llz0bJlS4f8Eb3lWrVqZXFudHQ0Bg0a5NA+nGQuAqmpqRDVC9asWYMVK1bgl19+URWAOGkeGhqKWrVqKX8KFCgAHx8fVX2gMW0RoICurXzQGxIgARIgARIgAfMSkBW0xO91O3fuNC9AD0S+KnGVIp7vuiknUjviWuYMmREdHI1++fo5Ml2ZU7lyZezYscPh+ZYmUkCXwqfbxbL3m02bNqFatWq6jZ+OkwAJkAAJkIA3CVBA9yZ92jYiAV0K6LbKnIskffzxx0rJdF9fX4/n7MaNG8rpc1FO29IoWrQoFi9e7JCgb+8ku3gxQJR35yABewTu3LmDI0eO4ODBg/jrr7+wZ88enDhxAnv37rW31O7PxZcphQoVQvny5ZXrunTp0siXLx8yZcpkdy0nmIcABXTz5JqRkgAJkAAJkIAtAqIz1ciRwNNPA0OGpP3NoS4BWUFLVJcSL41zyBO4j/tKufah54bKb+bADm/kfEMRz6s95ZwgWaJECeUFbZlBAV2Gnn7Xyt5vWMJdv7mn5yRAAiRAAt4nQAHd+zmgB8YioEsB3V4fdJGiESNGoHfv3h4V9cQD4fz589GpUyeLJdeFH+3atcPEiRMdEvNtnWQPDg7G8uXLUaFCBWNdgYxGdQJCXH/QIiAlJQWHDx/G3bt30/khXkARQrk4SS7+iFPmFMlVT5duDVJA123q6DgJkAAJkAAJuI1ARIR4Lvtvu9deA377zW3bcyMHCcgKWuKZdubMmQ5a4zRrBH67/psinv96/VfgPoAMnmU1IN8ARTz3yeB8ZTDRg1pUNpMZFNBl6Ol3rez9hifQ9Zt7ek4CJEACJOB9AhTQvZ8DemAsAroU0EUK1q5di0aNGlkVroXYN2zYMEXc9oToJ0pmz5s3D126dLHqg/Dz+++/R4MGDexeNfZOstevXx8zZsyAv7+/3b04gQRIgAS8TYACurczQPskQAIkQAIk4D0CBw4ALVoAlg4tr1oF1KrlPd/MaFlW0Bo5ciT69OljRnRui/mL818o4vnd1LseF84r5Kig9Dqv7VfbZf9btGihHBaQGRTQZejpd63s/YY90PWbe3pOAiRAAiTgfQIU0L2fA3pgLAK6FdCvXbuG7t27Y/bs2TYzIh70RYn1oKAgt2VOiN2jR4+G+CLhwUleS5u/9957+Oqrr5AnTx6btkXpdrFf//79rc4bNWoUevbsCdmHEbdB4EYkQAIkYIMABXReHiRAAiRAAiRgTgLDhwM2HmuweDHQsKE52XgratlnyJYtW2Lu3Lnecl/Xdv9I/kMRzlckyp3mdhTCp3k+VU6d+2X0c3SJxXkNGzbEkiVLpPaggC6FT7eLZe83+/fvV9rEcZAACZAACZAACThPgAK688y4ggRsEdCtgC6C2rJlC8TDvOjtbGsUL14cn332GcRDoJ+f6w+SQrQXZczGjh2LnTt32rQpTsCL3uc1atSwOi8xMRFbt27FuHHjsGbNGqvzSpYsiUWLFuGFF17g1UwCJEACuiBAAV0XaaKTJEACJEACJOA2AocPA61bA9u3W9/y1VeBrVvdZpIbOUhAVtASVdcmTZrkoDVOe0Bg0oVJinh+5d4Vj0Mpnq24cuq88dON3WLrjTfewMaNG6X2ooAuhU+3i2XvN+J7vipVqug2fjpOAiRAAiRAAt4kQAHdm/Rp24gEdC2giwey8ePHIywszKHc5M6dG3Xr1oUoh16uXDnky5cP2bNnt7r2+vXr+Pfff7F3716sXr0aK1euxOXLlx2yZa8H+5kzZxTx/9dff7W7nziZLm5+nihFb9c4J5AACZCACwQooLsAjUtIgARIgARIQKcExo4Feva07bx4r3jePCAgQKdB6thtWUGrY8eOmDp1qo4JqOv64duHEXk2EvMvy5VAd9TrjwI+UsTz/JnzO7rE7jzxXcn58+ftzrM1gQK6FD7dLpa930ycOBFdu3bVbfx0nARIgARIgAS8SYACujfp07YRCehaQBcJEeXUBwwYoJzidnWIE+oFCxZUlicnJ+OPP/6wWZrdnh3xhn5sbCx8fX2tTj148CCaNGkCUZ7K1qhUqRLmzJmDokWL2jPLn5MACZCAZghQQNdMKugICZAACZAACXiMwL//As2bi8pg1k2I95W/+ALo3t1jbnBjOwRkBa3Q0FCsW7eOnB0gMOvSLEU8P3nnpAOz5aaEZAlRyrULAd3dQ7TAu3jxotS2FNCl8Ol2sez9ZsKECejWrZtu46fjJEACJEACJOBNAhTQvUmfto1IQPcCukiKO0R0dyVX9GUfOnQoRAl3W2PTpk2oXr26zTlij+nTp6NZs2buco/7kAAJkIAqBCigq4KZRkiABEiABEjAawS++Sbt1Pm1a9ZdePFF4PvvAb4L7LU0KYZlBa1ixYrh0KFD3g1C49bPp5xXyrV/dfErVTxt4t9EEc9F6XZPjOeeew7Hjh2T2poCuhQ+3S6Wvd+Iyo916tTRbfx0nARIgARIgAS8SYACujfp07YRCRhCQBeJuX37tiI2i9PoSUlJqudKiN1COP/kk0+QNWtWu/bj4uLQqlUrq/PEfoMGDULPnj1Zut0uTU5Qi0BqaioSExMh/n5y+Pj4IFeuXBB/c5AABXReAyRAAiRAAiRgTAIXLgBt2wKrVlmPT/w6GB4OREcDmTMbk4OeopIVtEJCQnDq1Ck9hayqr0uuLlHE8//d+p/H7fr5+CEmJAY9gnp41NZrr72GrVt+Wos2AAAgAElEQVS3StmggC6FT7eLZe83S5cuxQcffKDb+Ok4CZAACZAACXiTAAV0b9KnbSMSMIyALpIjHtC2bdum9ETfuXOnavmqUaMGhg8fjvLlyzv8dn9MTAwiIyMt+ih6tY8ePVrpkc6+56qlkYYcIHDp0iXlulyzZk262TVr1oR4MSSAjS0dIGn8KRTQjZ9jRkgCJEACJGA+Aj/8ALRvD1y+bD32Z58F4uKAqlXNx0erEcsKWs888wz+FfX6OR4jcCP1hiKcj0kYowqZ2n61lV7nFXJU8Lg90ZZuypQpUnYooEvh0+1i2fsNT6BrP/Wrrq3CtAvT8HrO19ErTy/tO0wPSYAESMBEBCigmyjZDFUVAoYS0B8QE33MxVurI0aMsNtjXIay6J0+cOBANGzYENlFcz8Hx61bt9C7d29Mnjw53Yo2bdpA3OgKFSrk4G6cRgLqEaCArh5rvVuigK73DNJ/EiABEiABEnicwJw5QJs2tqmIAltCc3vqKdLTEgFZQats2bL4448/tBSS131Ze22tIp7/fvN3j/viAx9FOO+fr7/HbT0wIF6OXrt2rZQ9CuhS+HS7WPZ+wx7o2k79lAtT0OXfLg+djAqOwuDgwdp2mt6RAAmQgIkIUEA3UbIZqioEDCmgPyAnhPRff/1VKe3+yy+/uK20e2hoKDp27Ih3333XKeH8gV+iBHaHDh2wePFi5dS6EOLffvtt1K1bF3nz5nX4FLsqVwiNkMAjBCig83JwlAAFdEdJcR4JkAAJkAAJ6INAxYrArl2Wfc2VC/j6a6BRI33EYjYvZQWtxo0bY+HChWbDZjXeqLNRiD4brQqPak9VU8Tz6k9VV8XeAyMRERHKgQSZQQFdhp5+18rebyZOnIiuXbvqF4CBPb+UcgmBfwami3BmwZloF9DOwJEzNBIgARLQDwEK6PrJFT3VBwFDC+iPpuDKlStKD6+ffvpJEdMPHTrkcIZESXUhmos+TG+99RZFbofJcaLRCFBAN1pGPRcPBXTPseXOJEACJEACJOANAg0bAkuWpLccGgrMmgWEhHjDK9p0hICsoDV48GBERUU5YsrQc7Ze34rIs5H4JekXVeLsl7efIp5nypBJFXuPGhk0aBCGDBkiZZcCuhQ+3S6Wvd9s2bIFVapU0W38Rnb88O3DKHqgaLoQM2bIiPVF1+P1p143cviMjQRIgAR0QYACui7SRCd1RMA0AvqTORGn069du4bDhw/j7t27uHHjBuLj4+Hv74/nn39emS5Og+fPnx9+fn48Fa6ji5queo4ABXTPsTXazhTQjZZRxkMCJEACJGB2Atu3A6+++jiFL78Eevc2Oxntxy8raPEEOjDy/EhFPL+VesvjCS+fozyig6Pxbq53PW7LmgGeQPcaet0blr3f7N+/H6VLl9Y9B6MG0PJ4S8y7PC9deH4Z/bC9+HaUzFbSqKEzLhIgARLQBQEK6LpIE53UEQHTCug6yhFdJQHNEKCArplUaN4RCuiaTxEdJAESIAESIAGnCaxYAUybBmTJAojDqSX5PbnTDL2xQFbQqlq1KjZv3uwN171uc3/yfqXX+Y+JP6riS7egbop47p/JXxV71ozUrl0bq1evlvKBJ9Cl8Ol2sez9RhxsKVGihG7jN7rjt+/fRtVDVbHrZvqeLiGZQ7C7xG7kzZzX6BgYHwmQAAlolgAFdM2mho7plAAFdJ0mjm6TgDcIUED3BnV92qSArs+80WsSIAESIAESIAHjEZAVtEQbM9EGzWxj6sWpinh+MeWix0MvkrWIUq69mX8zj9tyxEChQoVw4sQJR6ZanUMBXQqfbhfL3m+WLVuGevXq6TZ+Mzgu7okVD1bE8TvH04VbNntZbC2+FTl8cpgBBWMkARIgAc0RoICuuZTQIZ0ToICu8wTSfWMSSE1NRWJiIsTfWhpXrlxBp06dLH6BFhoaiqlTpyptEJwZPj4+yJUrF8TfHMYhQAHdOLlkJCRAAiRAAiRAAvomICtotWnTBrNEo3uTjGO3jynCedyVOFUibpu7rSKeF8hSQBV7jhgpU6YMRCltmUEBXYaeftfK3m8mTJiAbt266ReASTyPvxWPSgcrISk1KV3EdXPVxYrnV5iEBMMkARIgAW0RoICurXzQG/0ToICu/xwyAgMSsHXS22jh1qxZE3FxcQgICDBaaKaOhwK6qdPP4EmABEiABFQkcOPGDRw/fhz79u1TrBYpUgSFCxdGUFCQil7QlJYJyApaXbt2xcSJE7Ucott8m3t5riKeWzpZ6TYj/79Rvsz5FOG8Q0AHd28tvV+lSpXw+++/S+1DAV0Kn24Xy95vYmNj0bdvX93GbybHf772M2ocrmEx5M5BnTG5wGQz4WCsJEACJKAJAhTQNZEGOmEgAhTQDZRMhmIcAhTQjZNLs0ZCAd2smWfcJEACJEACahEQwvmUKVOsCg2DBg3CRx99BFGKmcPcBGQFrTfffBPr1683NMQLKRcQeTYSUy9MVSXOhk83VMTzktlKqmLPWSOlSpWC6EUtMyigy9DT71rZ+03//v0xdOhQ/QIwmefTLk5Dp5OdLEY95pkxCMsTZjIiDJcESIAEvEuAArp3+dO68QhQQDdeThmRAQhQQDdAEk0eAgV0k18ADJ8ESIAESMCjBHbs2AFxKnj37t127fz4449477337M7jBOMSkBW0XnrpJYeuNb0S/OHqD4p4vj9ZrmS5I/E/lfEpRAdHo2eeno5M99qckJAQnDlzRso+BXQpfLpdLHu/mTNnDlq1aqXb+M3oeNipMIxLGGcx9GXPL0O9XOxpb8brgjGTAAl4hwAFdO9wp1XjEqCAbtzcMjIdE6CAruPk0XWFAAV0XggkQAIkQAIk4BkColy7KNHuzFi3bh1CQ0OdWcK5BiIgK2hVrVoVmzdvNhCRtFBu3b+llGv/8vyXqsRW06+mIp6/4vuKKvZkjOTPnx9nz56V2QIU0KXw6Xax7P1GVD4oUaKEbuM3q+PvHnkXKxNXpgs/u092bC62GRVyVDArGsZNAiRAAqoSoICuKm4aMwEBCugmSDJD1B8BCuj6yxk9fpwABXReESRAAiRAAiTgfgKibHvTpk2xcmX6L6ltWatQoQJWrVrFvujuT4kudpQVtHr16oVRo0bpIlZHnfwl6RdFPN92Y5ujS6TmReePxqB8g6T2UHNxzZo1sXbtWimTFNCl8Ol2sez9Zv/+/ShdurRu4zer4zdSb6DiwYqIv5W+9UNgpkDsKrELBbMUNCsexk0CJEACqhGggK4aahoyCQGvCOi2xEHxoBYXF4eAgACrKdCbuOhITCa53himgwSuXLmC1q1bO/3lqIPba2oa/31oKh1uc4YCuttQciMSIAESIAESeEjgl19+wdtvv22RiDgl7OvrizVr1lj8+dSpU9GxY0fSNCEBWUGrb9++iI2NNQy56HPRiDoTpUo8VXyrKL3O38r5lir23GWkcePGWLx4sdR2FNCl8Ol2sev3myAAAYiPX8oT6DrN/r93/kX5g+VxKeVSugjKZi+LP0r+odPI6DYJkAAJ6IcABXT95Iqe6oMABXQV8kSBUAXIBjRx9OhR9OnTB0uXLjVgdP+FxH8fxkwvBXRj5pVRkQAJkAAJeJdAjx49MGHCBJecEKfQd+3a5dJaLtI3AdcFrbS4y5cvjz179ugbAoAdN3Yop85/TvrZciz3AWRwX5jh+cKVku1ZM2R136Yq7RQREYERI0ZIWaOALoVPt4tdu99UB/CrEnORIrcweHA2tGypWwSmdnz3zd2o+ndV3Eq9lY7D9899jwZPNzA1HwZPAiRAAp4mQAHd04S5v9kIUEBXIeMUCFWAbFATycnJEKeFhgwZgsuXL1uNUlxjYo6z/TCdxSZOxnfq1Ani9NOTQ/TVFL76+/s7ta2Pjw9y5coF8TeHcQhQQDdOLhkJCZAACZCAdgg4LkxkA9AKQG0A+wEMVoJISEhgGXftpFM1Txy/biy7VLZsWfzxh75PDo5OGK2I5zdTb3qce5nsZZRT5+/les/jtjxloH79+vjhhx+ktqeALoVPt4tdu98cB/B4ee8XXwRiYoD339ctCtM6vuTqEjQ82jBd/IsKL0Ij/0am5cLASYAESEANAhTQ1aBMG2YiQAFdhWxTQFcBsoFNiC8edu/ejbCwMGzZssVqpMWLF1dE9AYNGnhMjJZtv2DgNDG0JwhQQOclQQIkQAIkQALuJ+CYMFEWwEIAxR5xYBKAbmBvWffnRA87OnbdWI+kVq1aWLVqlR5CTefjgeQDiDwbCSHoqDE6B3ZGTEgMAjJab0mnhh+yNqpVq4bffvtNahsK6FL4dLvY+ftNKQAHrMZbuTIwciRQtapukZjS8ZHnRyL8dPjD2Ks9VQ2bim0yJQsGTQIkQAJqEqCAriZt2jIDAQroKmSZAroKkE1gQpxAHz58OL788kub0Xbp0gWDBw/2yOkiCugmuNDcFCIFdDeB5DYkQAIkQAIk8AiBcuXKYd++fTaY9AIwysrPCyAhYY9HfkdkkrRNwHlB6/F4OnfujMmTJ2s7SAveTb84XRHPz98973Hfn8v6nFKuvWVuY9SdLlSoEE6cOCHFjQK6FD7dLnb+fiNaHCQCsN3qoFYtIDYWECfTOfRBYOGVhZh3eR4q+1ZG9zzd4evjqw/H6SUJkAAJ6JgABXQdJ4+ua5IABXQV0kIBXQXIJjGRmpqKJUuWYODAgTh06JDVqCtWrIixY8fi1VdfhfMPsNZhUkA3yYXmhjApoLsBIrcgARIgARIggScIWC+rXAwhIYtw+nQZq8yCg6vhzJnNZGpCArLPA3Xr1sWKFSt0Q+7knZNKufbZl2er4nPr3K0V8bxQ1kKq2FPDyHPPPYdjx45JmaKALoVPt4tdu9+I4+XfAChqN+5GjYChQ4FijxZZsbuKE0iABEiABEjAHAQooJsjz4xSPQIU0FVgTQFdBcgmM3H06FH06dMHS5cutRp5zpw50bdvX/Tq1Qu+vu5505cCuskuNIlwKaBLwONSEiABEiABErBC4K233sKGDRse+WkOAJ8D6GOH2RDkyTMB5897/iQuk6c9Aq4JWv/FUbp0aaX8vx7G/CvzFfH8yO0jHnc3KFOQ0uu8Y2BHj9tS20CRIkVw5IgcQwroamdNG/Zcv99kAvAJ/PxG4dq1bDaDyZgR+PBDIDoaCA7WRtz0ggRIgARIgAS0QIACuhayQB+MRMArAvrt27exd+9e3Lp1Kx3LbNmyoXz58sia1Xr5JlvrtZgcR2LSot/0SdsEkpOTlVKK4oMxKSnJqrPvvvsuYmJiIEp+yg4K6LIEzbOeArp5cs1ISYAESIAE1CPwuDDRFMBoAPltOHANQCcA85U5CQkJLOGuXro0Y8l1QSsthDfeeOOJFzc0E9pDRy6nXFbKtU+6MEkV5z7I9YEinpfOXloVe2obYQl3tYnrw15iIjB4MPDDD4D4yu6bb4AqVR73XfZ+s2fPIfz4YzGl7/nNm/a5hIUBgwYBuXPbn8sZJEACJEACJGB0AhTQjZ5hxqc2Aa8I6GoHSXskYFQC4q3+bdu2ISwsDDt37rQaZu7cuZXe6S1atLD5coo9ThTQ7RHizx8QoIDOa4EESIAESIAE3E8gTZgoDmA6gNftGNgNoBGA4w/niVPE4jQxh7kIyApaxYoVs9k+yts0lycuV06d70ve53FXsvtkV4Tz3nl6e9yWNw0ULlwYx4//d+9wxReeQHeFmnbXbN0KNGsG/Pvvfz7mygXExz9+Clz2fvPgc+rcOeDzz4GpU+0zEQX3BgwAIiLsz+UMEiABEiABEjAyAQroRs4uY/MGAQro3qBOmyTgZgKXL1/G8OHDFZHc1mjTpg2GDBmCAgUKuOQBBXSXsJlyEQV0U6adQZMACZAACXiQgDiJ99xzs3D+fAsAmW1YSgUwAkAUgJTH5vEEugcTpOGtZQUt0Q9btpy3J/DcSb2jnDr/4vwXntg+3Z5v53xbEc8r+1ZWxZ43jYi+9z/99JOUCxTQpfBpavGQIWmnvC2NUaOAXr3++0nmzJmRkvL4Z48zwTz5OfX338Bnn6Wderc3hI+irDsHCZAACZAACZiVAAV0s2aecXuKAAV0T5HlviSgMoHU1FQsWbIEAwcOtHlCpHjx4hg1ahRq164NHx8fp7ykgO4ULlNPpoBu6vQzeBIgARIgATcTmD8f6NMHOHPG3sYbAfQEsDfdRNEma8+ePfY24M8NSEBWQBctoZYvX64pMhuSNiji+W/Xf1PFr6jgKAwOHqyKLS0YCQ0Nxfr166VcoYAuhU8Ti8VnTvPmwKZN1t1Ztw4IDf3v57L3m/j4eJQoUSKdwW3b0oT67dut+5I3LyBOrnOQAAmQAAmQgFkJUEA3a+YZt6cIUED3FFnuSwJeInD06FH06dMHS5cutemBmBMREQFR3t3RQQHdUVKcRwGd1wAJkAAJkAAJuIdA27bA7Nn29hKKgTgCmNbr3NLo0KEDvvrqK3sb8ecGJCAraL300kvYvVu0BNDGGHJ2CCLPRcIhgfY+ANH5wMUhTptHB0fjHb93XNxBn8vYA12feXOn1ytWAK1bA1evWt81MjKtzPqjQ/Z+I77H+OCDD6waXbQIGDgQECfTnxxFi1r+/93JhXuRAAmQAAmQgJYJUEDXcnbomx4JUEDXY9boMwnYIZCcnIzJkydDfGgmJSVZnf3aa69h7NixqFChAhx50KWAzkvPUQIU0B0lxXkkQAIkQAIkYJ3AwoVA06b2CI0CIE7GXrc5Ubw8OXLkSHub8ecGJODI7/m2wvb394doGeXtsevmLqXX+eprq1VxpXfe3op4nsMnhyr2tGQkODgY5ySP8jr0goOWgqYvDwl06wZMmmQdiJ8f8M03QMOG6efI3m/mzZuH5uLYu50heqOLku0XL/43UYjrjRrZW8mfkwAJkAAJkIBxCVBAN25uGZl3CFBA9w53WiUBjxMQX1hs27YNYWFh2Llzp1V7OXPmRFRUFLp06YLs2bPb9IsCusfTZhgDFNANk0oGQgIkQAIk4EUCc+emnQC0PES59i4A/ueQh88++yxOnDjh0FxOMhYBWUErR44cuHHjhlehjLswThHPk+5ZfznYXQ6+kO0Fpdd5/afru2tL3e3z1ltvYcOGDVJ+U0CXwueVxYcOpb20tW+fdfOvvgp89x3w7LOW58jeb8aNG4cePXo4FL+4Lc2bB4gy8h9+CNSq5dAyTiIBEiABEiABwxKggG7Y1DIwLxGggO4l8DRLAmoRuHDhAgYPHqycSLc1RG9DcSrJUr+xB+sooKuVNf3boYCu/xwyAhIgARIgAe8TuHkTeOEF4PjxR305D6AvgDlOO5iQkICgoCCn13GBvgnIClrPPPMM/v33X69AOHjroCKcL766WBX7nwR+oojneTLlUcWeVo3Ur18fP/zwg5R7FNCl8Km+WJwo794dEJ87loaPD9CvHxAdDWTMaN092fuNoyfQVQdEgyRAAiRAAiSgAwIU0HWQJLqoKwIU0HWVLjpLAq4RSElJwaJFi5SS7ofEa+VWRsGCBTFs2DA0adIEmTJlSjeLArpr/M24igK6GbPOmEmABEiABDxB4PBh4KOPAFFN+Z9/RLPZL+2Wa7fmx6ZNm1CtWjVPuMk9NUxAVtAqVqyYzWcIT4U+49IMRTw/e/esp0w83LdgloKKcN46t9WSDx73QUsGQkJCcObMGSmXKKBL4VNt8fXrQPv2gGgZYm3kzQssXgxUrWrfLdn7zaxZs9CmTRv7hjiDBEiABEiABEggHQEK6LwoSMC9BEwnoKempuLKlSs4evQo/vnnH+VN+jt37mDPnj24+f+v2oryhrGxsRC93iyN27dv49ixYyhSpIhFkdG9KeJuJOA+AuK6F/0vly5danPTjz76CEOHDkW+fPkem0cB3X25MPpOFNCNnmHGRwIkQAIk4A0CssIEBXRvZM37NmWvmwIFCuDkyZOqBXLqzilEno3EzEszVbHZIncLRTx/LstzqtjTgxFRdeD06dNSrlJAl8KnyuK9e4EGDZ6scvK46Zo1AdFOJDDQMZdk7zdz5sxBq1atHDPGWSRAAiRAAiRAAo8RoIDOC4IE3EvAFAL6tWvXsHnzZuUE7q+//mq391/NmjURFxeHgIAAi7QPHz6MZs2a4eLFi+jevTvatWtnda5708XdSECeQHJyslLOXXygJiVZ7yFYtmxZpaR7aGgofES9NgAU0OX5m2UHCuhmyTTjJAESIAESUJNAnjx5INrzuDpYwt1VcvpeJytoiRfHxcvnaowFVxYo4vnft/72uLmATAGIDo5Gl6AuHrelNwMlS5bEwYMHpdymgC6Fz+OLRXorVwYSE62bGj0a6NnTOVdk7zd80cs53pxNAiRAAiRAAo8SoIDO64EE3EvAsAK6eFgTp8THjx8P8Qbr5cuXHSZnT0DfvXs36tWrh7Nn00rJ5c6dGwMHDsQnn3wCX19fh+1wIgl4i4D497Ft2zaEhYVh586dVt3ImTOn8pJIv379IP6bArq3MqY/uxTQ9ZczekwCJEACJKB9AtWrV4cQF1wZ4uVg8QIwh/kIyApaagjoifcSlXLtEy5MUCVB7z39HqLzRaNsjrKq2NObkS5dumDKlClSblNAl8Ln8cVCGB871rKZokWBRYuAsi7888iWLRtE1UZXB1/0cpUc15EACZAACZAAlANzgwcPfgyF+N9RUVHEQwIk4AIBQwrooiy7KMEueifZOmFrjZc9Af3nn39GjRo10i1/9913lRO7JUqUcCEVXEIC6hMQJ5jEh6g4kW5riOt9+PDhEO0NRDm1NWvWpJtu79+N+tHRojcJUED3Jn3aJgESIAESMCqBbt26YdKkSS6F98orr2DHjh0ureUifROQFdDF8218fLzHIPx07SdFPN9zc4/HbDzYOEuGLEq59vC84R63pWcDo0ePRu/evaVCoIAuhc/ji8eMAXr1Sm+mXTtAfMzkyOGaC6+++iq2b9/u0mLx0r6oIMlBAoJAcmoyIs5EYO7luSiStQi+LfgtSmTj9628OkiABEjAFgEK6Lw+SMC9BAwloIv+5kuWLFFOgx86dMhlUvaEwNmzZ6Nt27YW9xdlr8Wb2uKhgYME9EAgJSUFCxcuRP/+/W22NxCVFsSXths2bFBaIjw57P270QML+ug+AhTQ3ceSO5EACZAACZDAAwKdO3fG1KlTXQJSqlQpHDhwwKW1XKRvArICet++fZUX1N097t2/p5RrH3ZumLu3trjfm0+9qYjnrz31mir29GxEvGQtvoCVGRTQZeips/b114EHj/Y5cwLTpgHNm8vZbt++Pb755huXNnnxxRfx559/urTW3YtEafsFC9J6v4s+8RzqE6h3pB5WJK54aNgvox8+CfwEEXkjkDtTbvUdokUSIAES0AEBCug6SBJd1BUBwwjooq/zqFGjlAd7V06dP5o1e0JgTEwMIiMjrSa6ePHimD59Ol4XTyMcJKATAqLHnfhybMWK/x5QnHHd3r8bZ/biXP0ToICu/xwyAhIgARIgAe0RkBVCWRpXezlVwyPZ60ZUqxIvb7hzbLq+STl1Lv5WYwwKHqT0O+dwjECHDh0wY8YMxyZbmUUBXQqfKouTkoC4OODCBeCjj4CQEHmzlStXdrnaiZ+fHxJtNWWXd8/hHerWBX76KW16QAAQHp72h0M9Ahn2ZLBozNfHF33z9kXPPD0hRHUOEiABEiCB/whQQOfVQALuJWAIAf3GjRsYNmyY8scdw5YQeOvWLaWUmb2S15UqVcLMmTNRsmRJd7jEPUhAFQLiRRRxbYsPW2dfRKGArkqKdGOEArpuUkVHSYAESIAEdERAVgjdv38/SpcuraOI6ao7CMheN7Vq1cKqVavc4Yqyx/BzwxXx/B7uuW1PaxtVzFFROXVe06+mx20ZyUBoaCjWr18vFRIFdCl8ul0se7/RwoteP/8MWOjaiPz5AdFW9uOPdZseXTle6K9COHHnhFWfxSn0z/J+hu5B3ZHdJ7uuYqOzJEACJOApAhTQPUWW+5qVgO4FdFF+Wpw879evn9tyaEsIFG/DirexFy9ebNdely5dlBPxvr6+dudyAglohYD4omPbtm0ICwvDzp07HXaLArrDqEwxkQK6KdLMIEmABEiABJ4gcPEiIP6U8FCLzsDAQFy6dMll7loQJlx2ngtdJiAraJUpUwb79u1z2f6DhaLHuSjZvjJxpfRejmwQlidMEc+f8nnKkemc8wiBN954Axs3bpRiQgFdCp9uF8veb5YtW4Z69ep5NX5r/eEfOFWoEDBkCNCypVfdNLzxtdfWouZh+y8/BWUKQmRwJLoFdTM8EwZIAiRAAvYIUEC3R4g/JwHnCOhaQBcPZPPnz0enTp3snpYVZdVbtWqF2rVro0iRIrh7967yv9esWZOOmC0hUNg8duyYckJX9EK3NXLmzIk5c+bg/fffdy4rnE0CGiBw4cIFiN539qotPHCVAroGkqYhFyigaygZdIUESIAESMDjBERr8c8+A1b+vy7Yvj3w9dfuNysrTFBAd39O9LCj7HVTqlQpHBAXucSYkDBBEc+v3rsqsYtjS0tmK6mUa2/k38ixBZyVjoB4aUJUrJAZFNBl6Ol3rez9ZsKECejWzbtCqHhfqFw5+zl48UVgxAigTh37cznDNQL/3P4H/U/3x+Kr9g8xPZvlWUVIbx/Q3jVjXEUCJEACBiBAAd0ASWQImiKgawH9n3/+QevWrW32VxLCuehX3rBhQ2TNmvUhfHFyo2XLlk4L6A82SE1Nxffff6/0jD5xwnpJofr16yu9w/z9/TWVeDpDAo4QEBUeFi5ciP79+9u8zsVeFNAdIWqeORTQzZNrRkoCJEACZiZw+TIwYADw1VfAvSeqUS9bBrj7EJ2sMMES7ua8WmWvm5deegm7d+92CZ4QP0S59gVXFri03tlFHQI7KOJ5cOZgZwOytNcAACAASURBVJdy/iMEQkJCcObMGSkmFNCl8Ol2sez9Rgsn0AX8vXsBoeNv3Wo/FZUqASNHAtWq2Z/LGa4R2HVzF8JOhWHL9S12NyiWtRg+z/85mvo3RQZY7qNudxNOIAESIAGdEqCArtPE0W3NEtCtgH779m0MGDBAKd9ubTRu3BhjxoyBePh7csgK6A/2E6WuO3fubLOknRDaGzRooNmLgI6RgD0CBw8eVF4WWbFihdWpFNDtUTTXzymgmyvfjJYESIAEzEYgJQWYOBH4/HPgqpUDtQMHAjEx7iUjK0xs2bIFVapUca9T3E3zBGSvmxdeeAF//fWX03F+e/lbDDo9CKfunnJ6rbMLnsn8jFKuvV1AO2eXcr4FAs888wxOnz4txYYCuhQ+3S6Wvd/MmzcPzZs310z8S5cCERHAoUP2XapdG/jiC0CcTOfwDIGfEn9CvzP9sD/ZfoWM0tlL48uQL1HTz34ZeM94y11JgARIQH0CFNDVZ06LxiagWwF9165daNSokdVTsaJs+rRp05A3b16LGXSXgC42X79+vVIO/uzZsxZt9ejRQ+mF/ugJeGNfVozOiARu3LiB0aNHY+TIkRZbJlBAN2LWXY+JArrr7LiSBEiABEhA2wREmfZevYC//7bt586dwMsvuzcWWWFi6dKl+OCDD9zrFHfTPAHZ6yZ//vxOialn755VTp3PuDRDFTbilKEQz4tmLaqKPTMYKVasGETFP5lBAV2Gnn7Xyt5v+vXrh+HDh2sKgKgwIyrNiJfmzp2z7VqGDECTJmk90osU0VQYhnJmzuU5Sml3R17Q+iLkC4TnDTdU/AyGBEiABKwRoIDOa4ME3EtAlwL6vXv3lB7kMVaOdFSqVAkzZ85EyZIlrdJyp4AuylxHRUVh2LBhFu2JUx7iLdqCBQu6N3vcjQRIgAQ0SoACukYTQ7dIgARIgARcJiAE808/BVavtr/FrFlAmzb25zk7Q1aY4Al0Z4kbY77sdVOkSBGHxVTRp1aI5wdvHfQ4vKczPq0I592CvNsv2eOBesFAaGioclBAZlBAl6Gn37Wy95upU6eiY8eOmgRw4wYwZgwg9P2bN+27OGgQEB1tfx5nuE5gXMI4RJ+LxuWUyzY3uVnuJrL7ZHfdEFeSAAmQgE4IUEDXSaLopm4I6FJAFye927Rpg3Xr1lkEPX36dHTo0AG2fnF3p4AunDhw4ABEyfj4+HiLPm3cuBGvv/66bi4MOkoCJEACMgQooMvQ41oSIAESIAEtEUhMBAYPBiZNAu7ete1ZnTrA2LFAUQ8dhJUVJtgDXUtXlnq+yF43NWrUwJo1a2w6nHQvCZFnIzE2YawqgdXNVVcRz8tnL6+KPbMZCQ8PVyqPyQwK6DL09LtW9n6jh0opCQlAVBQwdar9PIk5Gn0fwL7zOpkhPn9iz8fiy4QvcSv1Vjqv/TL6IbFsok6ioZskQAIkIEeAArocP64mgScJ6FJAFycnateubbGM9Ntvv43Zs2cjODjYZrbdLaCLnuziIXP8+PEW7Wr5LVr+syABEiABdxOggO5uotyPBEiABEhAbQKpqcC0aUBkJHDxom3rQjCfMgUIDfWsl7LChHjZt0SJEp51krtrjoDsdTN48GCl4pq1sfraakU833ljp8djz5QhE6KDoxGRL8LjtsxsoHXr1pg7d64UAgroUvh0u1j2frNy5UrUEW+j6WCILgf9+wOLF1t3tnFjYOFCHQRjABfP3T2Hz89+jqkXH3+zISo4CoODBxsgQoZAAiRAAvYJUEC3z4gzSMAZAroU0EVv806dOlmMU5R1HzBggM3T52KhuwV0sWdcXJzSC93SiIiIUErOZ8yY0Zn8cC4JkAAJ6JIABXRdpo1OkwAJkAAJ/D+BjRuBrl1FlSnbSPz9006hibmZMnken6wwwRPons+RFi3IXjf9+/fH0KFDLYYmyrUPOTdElbCr56yuiOevP8XKbp4GLir6zZgh18OeArp7s3T+PCCKApw4AQwcCJQt69793bWb7P1GDyfQn2S1fTvQty/w22/pKX77LdC2rbvoch9HCBy5fQQjzo/A0dtH8YrvKxief7gjyziHBEiABAxBgAK6IdLIIDREQHcC+p07d9CvXz+MEY2HLIy1a9finXfesYvYEwL67t27Ua9ePYgS808O0cNJ+Jw9O3vu2E0OJ5AACeieAAV03aeQAZAACZCAaQkIYcKKVvgYE/E+75AhQECAeqhkhQn2QFcvV1qyJHvdiCpvP//882MhbbmxRel1viFpgyqh9s/XXxHPM2bgC+lqABffX4jWeDKDAroMvcfXfv890L49IFqKiJE7N7BvH/DMM+6z4a6dZO83ev6cWroUiIgADh1Ko9m9O2ClSKW7cHMfEiABEiABEniMAAV0XhAk4F4CuhPQb968iU8//RRff/11OhJly5bFggULULx4cbuUPCGgHz58GM2aNYMQ0p8cdevWxZw5c+AvjqlwkAAJkIDBCVBAN3iCGR4JkAAJGJTA778DlSrZDk6UaZ84EfBGJXRZYWLChAno1q2bQbPHsKwRkL1uChYsiOPHjz/cXvSaFeL5nft3PA79pewvISYkBnX89FHS2eNAVDIgyvaLL2BlBgV0GXppa69fTxNhxSnmJ0dYGGDlXIm8YYkdZO83mzZtQrVq1SQ88P7SnTuBwECgcGHv+0IPSIAESIAEzEWAArq58s1oPU9AdwK6LeFbvBk/b948BAUF2SXnCQHdE3vaDYQTSIAESECDBCigazApdIkESIAESMAugQ0bgLfesjxNfBH+5ZdAgwZ2t/HYBFlhYsSIEfjss8885h83liMgWn5FRkbKbaKX1aLqe23bzvbI00M5dZ4rYy69RGUYPymgez+VO3YAzZsDx45Z9uWjjwDJKvseCVL2c8oIArpHwHJTEiABEiABEnCAAAV0ByBxCgk4QcBQAnrNmjWVPuQBDtRR9ITY7Yk9ncglp5IACZCAZghQQNdMKugICZAACZCAkwTy5AEuXPhvUc6cwODBQK9eTm7kgemywkRsbCz6ikatHJokQAE9LS3FshZDTP4YNPFvosk8mcGpsLAwjBs3TipUnkB3HZ84/C8+d6wN0RlwyxagfHnXbXhqpezn1MqVK1GnDitOeCo/3JcESIAESMDYBCigGzu/jE59AhTQ16xJR90ZIf7RxRTQ1b+AaZEESECbBCigazMv9IoESIAESMA+AVHGvU0b4OZNoEkTIDwcEKK6FoasMNG/f38MdaTBuxaCNaEPFNCBDwM+VMTzkMwhJrwCtBMyT6B7JxcnTgAtWgBbt1q3nz8/sHgx8Oqr3vHRnlXZzynx4kaPHj3smeHPSYAESIAESIAELBCggM7LggTcS0B3AvqVK1fQunVriLdSnxxVqlRRSriLHm32hifE7kOHDqFp06bYt29fOvONGjVS+rbnysXyc/Zyw5+TAAnonwAFdP3nkBGQAAmQAAloj4CsMBEVFQUhjHFok4CZBfT8mfMr5drbB7bXZnJM5tUbb7yBjRs3SkXNE+jO4ZszB+jWDbh2zfo60UJk5kzAz8+5vdWcLfs5NXXqVHTs2FFNl2mLBEiABEiABAxDgAK6YVLJQDRCQHcCenJyMnr27Ilp06alQ1i0aFEsXrwYZcqUsYvXEwL69u3bUaNGDSQlJaWzLx4AxowZg+yi1hYHCZAACRicAAV0gyeY4ZEACZAACXiFgKwwIcoyi2cSDm0SMKuA3ti/sSKel8hWQpuJMaFXzZo1w4IFC6Qip4DuGD4hmH/4IbBkifX5QjCfOBFo3dqxPb05i59T3qRP22oQ2J+8H9tvbEcj/0bwz+ivhknaIAESIAGHCVBAdxgVJ5KAQwR0J6Dfu3cPgwYNwvDhwy0G+OOPP+K9996zG7wnBHQh6nfq1MmibXHaQ/yRfZiwGxgnkAAJkIAGCFBA10AS6AIJkAAJkIDhCMg+S4hnqH79+hmOi1ECMpuAnrNuTqVc+6d5PjVKCg0Tx5AhQ5TvXWQGBXT79ESpdtEq5PRp63MrVgQWLQIcKLRo36AKM2Q/p/iilwpJogmXCcy4NAMdTnRQ1mfNkBWdgzpjQL4BCMwU6PKeXEgCJEAC7iRAAd2dNLkXCQC6E9BF0mbPno22bdtazF9ERATEFw8ZM2a0mV93C+ji1HnXrl0xR9TdsjBmzZqFNqKZIgcJkAAJmIAABXQTJJkhkgAJkAAJqE5AVpiIj49HiRI85at64hw0aCYBvcyoMpjRaQZezvGyg3Q4TU0C4nuVESNGSJmkgG4bX3g4MHKk7TlDhgADBkilQfXFsp9Tol1jnTp1VPdbDwa//x6YNQsIDAQEokaN9OC1cXy8mHIR+ffnx937dx8L6imfp9AzT0/0ydsHfhk13F/BOKlgJCRAAjYIUEDn5UEC7iWgSwHdVqn0SpUqYf78+ShcuLBNUu4W0H/55RfUr1/fYvn24OBgLF++HBUqVHBv9rgbCZAACWiUAAV0jSaGbpEACZAACeiagKwwkZCQgKCgIF0zMLLzZhLQ586di5YtWxo5nbqOrUOHDpgxY4ZUDBTQreMTRROXL7f+c/F11sKFwMs6fL9E9nNq06ZNqFatmtS1Z8TFf/0FvPji45FVrgx8+SXw2mtGjFh7MW27sQ1VDlWx6ljuTLkxMN9AdArshOw+bN+pvQzSIxIwBwEK6ObIM6NUj4AuBfSLFy+idevWWL16tUVSw4YNQ3h4uM1T6O4U0K9cuQLR43yRqKtlYdSqVUs5mR4oXhPlIAESIAETEKCAboIkM0QSIAESIAHVCVCYUB25qgYpoKuKm8ZsEKhZsybWrl0rxYgCumV84hSxrZPDH30EjBsHPPWUFH6vLebnlGfQi4KWVgpe4oMPgC++AIoV84xt7vofgdL/K40Dtw7YRBKcORifB3+OjwM/JjoSIAESUJ0ABXTVkdOgwQnoUkAXD2JjxoxB7969LaanYMGCECXTq1evbjV97hLQU1JSMGrUKJu9BEXvMNH/3F5ZeYNfawyPBEjARAQooJso2QyVBEiABEhANQKywkRsbCz69u2rmr805BwBCujO8eJszxEYPHgwxBewMoMCumV6cXFAq1bpf+bvD4hD//Xry1D3/lrZzym2GrGcQ3Fd/PCD7fyKly+GDgXy5fP+dWBUD67du4Yep3pg1qVZdkMskKUAYoJj0DbAcgtSuxtwAgmQAAm4QIACugvQuIQEbBDQpYAu4jlw4AAaN24M8cu1pSFKuc+cORMlS5a0+HN3COipqamYN28eunTpYrF0uzAsyrf/8MMPeOWVV3ghkgAJkIBpCFBAN02qGSgJkAAJeJXAtWvA8eNAmTJedUM147LChKjiNXv2bNX8pSHnCFBAd44XZ3uOwOjRo60eWHDUKgV0y6SSkwFRov38+f9+/uabwLx5xhA+ZT+n9u/fj9KlSzt6mZlm3ooVQL169sPNlg0IDwf69AFy5rQ/nzNcI/C/W//DZ6c/w4rEFXY3KJWtFGLyx6DB0w3szuUEEiABEpAlQAFdliDXk8DjBHQroIuT3+JUtyjXbm3UqFED48aNQ4kSJdJNkRXQb9++jenTp2PAgAFWxXNhtEePHhAnPbJmzcprjwRIgARMQ4ACumlSzUBJgARIwCsE/v037Qvi775LMy9aKc+d6xVXVDUqK0x07twZkydPVtVnGvM+gYfXTTCAsw74I8oAjwBQ0IG5NqZ0DeqK6OBoiL6wHPoiIA4B1Jc8Ck0B3XrO9+xJO4WelAQMGAB06qSv68OWt7KfUzyBbp3ukSNAv37A4sX2r5egICAqCuja1f5cznCdwN6bexF+OhzrktbZ3aRc9nL4IuQL1PCrYXcuJ5AACZCAqwQooLtKjutIwDIB3QroIpx//vlH6YW+Y8cOq/ktXrw4IiMj0bBhw8dEbFcFdPEQuHfvXkW8XyFeAbUxRCn5xYsXQwhJHCRAAiRgJgIU0M2UbcZKAiRAAuoSiIkBIiPT2xS/mtetq64valuTFSYmTJiAbt26qe027XmZgHLdiH8bbwGw3AXtcQ8lBfTnsz6vnLZr7t/cy5HTvKsExGGBjh07urpcWUcBXQqfbhfLfk5t2rQJ1apV0238aji+f3/aS4SrV9u3VqQIIM4dNW5sfy5nuE5gfdJ6RUjffXO33U3q+NXB3MJz4Z/R3+5cTiABEiABZwlQQHeWGOeTgG0CuhbQxQPZ/Pnz0alTJ5unwAWCihUrokOHDnj33XeRL18+XLlyBS1btsSaNWvSEapZsybi4uIQEBDw8Gc3btzAli1b8PXXX2PRokUOXVdjx45VTqDLPkA4ZIyTSIAESEBDBCigaygZdIUESIAEDELgp5+A7t2Bo0ctByR6f4r+sUYess8VPNln5KvDcmzX711Hzv45gaYA9gH4yAEGEgJ6m9xtFPH82SzPOmCIU7RKQLSpmzJlipR7FNCl8Ol2sezn1LJly1DPkVrluiXkPse3bwd69gTE3/aGONczdizw2mv2ZvLnMgSWJy5HxOkIHLh1wOY2Nf1qYnURB96AkHGGa0mABExJgAK6KdPOoD1IQNcCuuAiSrmPGjUK/UQdIwdHzpw58cILL+Dvv//G5cuX060S/dNFafaEhAQcO3YMv/32GzZu3Ojg7mnTxAOnKN3u6+vr1DpOJgESIAEjEKCAboQsMgYSIAES0AYB0eNcCOd2ij9h9Oi0L5KNPLJlywbRSsrVQUHLVXL6XLchaYPyRf6Om/9fsc2DAnrezHkV4fzjgI/1CYteP0aAAjovCFcJyAroPIHuPPmVK9NaAewT93g7Q1Tw+fxze7P4c1kC86/Mx8AzA3H0tuW3PkVrk0tlLsma4XoSIAESSEeAAjovChJwLwHdC+gChzgdLgRv0e9cC+P999/HtGnTkDdvXi24Qx9IgARIQHUCFNBVR06DJEACJGA4ArdupZUdFSXb7Y3evYEvv7Q3S/8/z5EjB5KTk10KRIgaqampLq3lIv0RiD0fi36n++E+7v/nvIcE9AZPN1DE81LZSukPFD22SGD06NHoLW6sEoMv7EjA0/HSzJkzKwddXB3iIEuQaODN4RSB+/eB775La3Fz+LDtpRs2AG+84dT2nOwiga8ufoXBZwfjzN0zj+0gWpzMKzzPxV25jARIgASsE6CAzquDBNxLwBACukAiRPRhw4Ypf7w5GjdujDFjxiAkJMSbbtA2CZAACXiVAAV0r+KncRIgARLQPYHvvwd69QJOnrQdyksvAaLK8Cuv6D5khwKQPdnHEu4OYdb1pH9u/4P+Z/pj8ZXF6eNws4Du6+OL6OBo9MrbS9fM6Hx6AmvXroVobSczKKDL0NPvWtnPKQro8rn/6itg8GDgzOOa7cON584FWraUt8MdHCcwJmEMRp0fhdN3TyMwUyD2l9yPfJnzOb4BZ5IACZCAgwQooDsIitNIwEEChhHQRbziLVfRu7xXr14WS7M7yMTlaX369EFERARy587t8h5cSAIkQAJGIEAB3QhZZAwkQAIkoD6BQ4dEKyRg/XrbtgMC0k6nf/wxkCGD+n56y6KsMDFr1iy0adPGW+7TrocJzLs8DxFnInDyjpU3T9wooNfwq6GI55V8K3k4Km7vDQLjx4/Hp59+KmWaAroUPt0ulv2cYgl396U+NhYYMQK4cuW/PYODgYMHAT8/99nhTo4T2Je8D0WzFkUOnxyOL+JMEiABEnCCAAV0J2BxKgk4QMBQAvqDeI8fP46oqCjMnj3bAQTyU4oXL44hQ4agQYMG8PHxkd+QO5AACZCAzglQQNd5Auk+CZAACahM4Pr1tJ6coiPT3bvWjYtftTt2TBPPn35aZSc1YE5WmOjbty9ixTfqHIYikJyarJw6H5sw1nZcbhLQPw/+HJHBkYZiyGAeJzB9+nR0FDdbiUEBXQKejpfKfk5RQHdv8sXvV2PHAuLUeZ48wLRpQMmS7rXB3UiABEiABLRDgAK6dnJBT4xBwJACukiN6O+3detWiN5dS5cu9Ui2hHDevXt3tGvXDr6+vh6xwU1JgARIQI8EKKDrMWv0mQRIgAS8Q2DHDqB+feDsWdv2q1QBJk0CypXzjp9asCorTDRq1AiLFi3SQij0wU0ENl3fhIjTEdh6Y6v9HSUF9Fd9X1V6nYfmDLVvizN0TSAsLAzjxBtNEoMCugQ8HS+V/ZxiqxEdJ5+ukwAJkAAJeJ0ABXSvp4AOGIyAYQX0B3kSD20nTpzAwoULsWTJEuwQ39BJDFGevW7dumjVqhWqVauG7NmzS+zGpSRAAiRgTAIU0I2ZV0ZFAiRAAu4mcPUq8OyzQFKS9Z3z5gVGjgRat3a3df3tJytM9O7dG19++aX+AqfHFgmMShiFvqf64j7uO0ZIQkDvk6ePIp5n88nmmC3O0jUB0ZpuhKj9LDEooEvA0/FS2c8pnkDXcfLpOgmQAAmQgNcJUED3egrogMEIGF5AfzJfiYmJEG+07tmzBwcOHMDhw4dx4cIF7N2797GpOXPmRLly5eDn56f8XaFCBeXvkJAQZMmSxWCXAcMhARIgAfcSoIDuXp7cjQRIgASMSuDPP4GyZa1HFxaWVtqdvTrTGMkKEwMHDkRMTIxRLyfTxHX09lGlZPuCKwuci9kVAf0wkP/H/Dgdd9o5W5ytawIfffQRZs6cKRWDkQT05OS0vtHly0shMcVi2c+pZcuWoV69eqZgxSBJgARIgARIwN0EKKC7myj3MzsB0wnoZk844ycBEiABNQhQQFeDMm2QAAmQgDEIlCoFxMc/HssbbwCTJ7NP55MZlhUmRFnmMWPGGOPCMWkUQjQXJduP3Tlmn4A4mJ7hkWnOCug7AUwBKjxfAbt27bJvjzMMQ6BZs2ZYsMDJFzSeiN4IAnpiItClCzBvXlpwpUsDq1cDISGGSbXbA5H9nKKA7vaUcEMSIAESIAETEaCAbqJkM1RVCFBAVwUzjZAACZCAuQhQQDdXvhktCZAACcgQOHIECA0FTpwAihcHxAHpxo1ldjTuWllhIjY2Fn379jUuIANHduf+HeXU+ajzo1yP0lEBvTCAZwFsTDNVvHhxHBTHbzlMQ6B169aYO3euVLx6F9BF979GjYBTpx7H0KQJIPlugRRXrS+W/ZxiCXetZ5j+kQAJkAAJaJkABXQtZ4e+6ZEABXQ9Zo0+kwAJkIDGCVBA13iC6B4JkAAJaJCAOIVesqQGHdOQS7LCxMSJE9G1a1cNRURXHCGw5foWRJyJwObrmx2Zbn2OowJ6ZgB3/9umUKFCOHbMgRPvct5xtYYIVK5cGTuEgiwx9Cygi/bvERGWgxen0PfvlwBj8KU5cuRAsqh57+JISEhAUFCQi6u5jATMR+DQrUP4+OTH+DP5T7zm+xoigyNRybeS+UAwYhIgAYUABXReCCTgXgIU0N3Lk7uRAAmQAAkAoIDOy4AESIAESIAE3E9AVkBnaVz358TTO45NGIvep3ojFanyphwV0J+wVLVqVWzeLCney3vPHVQkYNYS7ufOAS1bAuvXW4cdFQUMHqxiMnRmKiQkBGfOnHHJ64wZMyIlJcWltVzkHQJJSYCoJFSunHfs0ypQ8K+COHnn5GMoGjzdAMNDhqNY1mJERAIkYDICFNBNlnCG63ECFNA9jpgGSIAESMB8BCigmy/njJgESIAESMDzBGQF9JUrV6JOnTqed5QWpAmcuHNCKdk+7/L/N1+W3hGAiwK6qFogqhdwmIdA9+7dpXOutxPoq1YBbdoAFy9az3OnTsCUKea5DlyJVPZziifQXaHunTWiMEnZsoAQ0QsUAPr0AXr08I4vZrX6w9UfUP9ofavhdwzsiM+DP0fezHnNiohxk4DpCFBAN13KGbCHCVBA9zBgbk8CJEACZiRAAd2MWWfMJEACJEACniYgK0z0798fQ4cO9bSb3F+SwOKri9HvVD8cuXNEcqcnlrsooNerVw+iegGHeQhERERghKhjLjH0JKD37AmMHWs9WF9fYMYMoGlTCSAmWSr7ObV//36UFnXyOTRPoGZNYO3ax918/nkgJgZo3lzz7hvCQdHa5fW/X7cZSzafbOiTpw/C84YjZ8achoibQZAACVgnQAGdVwcJuJcABXT38uRuJEACJEACLOHOa4AESIAESIAEPEJAVpho164dZs6c6RHfuKk8gXv37ymnzmPPx8pvZmkHFwX0Dz74AEuXLvWMT9xVkwTMUsL98GGgcWPgjz+sp+Hll4FFi4BChTSZKs05Jfs5FR8fjxIlSmguLjqUnkCGDNapVKwIjB4NVK1Kcp4mEH02GlFno+yaCcwUiEH5BqFHHpYJsAuLE0hAxwQooOs4eXRdkwQooGsyLXSKBEiABPRNgCfQ9Z0/ek8CJEACJKBNArLCROvWrTF79mxtBmdyr7bf2I6I0xH49fqvniPhooDeq1cvjBo1ynN+cWfNEQgPD8fIkSOl/NL6CXRxK+zaFbh+3XKYQhzs2xcQRTsyZZJCYarFsp9TotqFqHrBoX0CpUoB8fG2/Xz3XSA2FihZUvvx6NnDvTf34rPTn+HnpJ/thvF81ucxNP9QNPFvggyw8RaE3Z04gQRIQIsEKKBrMSv0Sc8EKKDrOXv0nQRIgAQ0SoACukYTQ7dIgARIgAR0TUBWmOjbty9ixTfZHJoiMOHCBPQ81RPiBLpHx24AnzhvgZULnGem9xXiZZu5c+dKhaFVAV0I5u3bAwsXWg8vb15g/nzgzTelEJhysezn1KxZs9BGNKPn0DyBXbsAUcb98mXbrmbMCLRrl/Yyivi3xeE5Ar9d/035fWLXzV12jZTLXg5jC4xF9aeq253LCSRAAvohQAFdP7mip/ogQAFdH3milyRAAiSgKwIU0HWVLjpLAiRAAiSgEwKywkTbtm3x7bff6iRa47t56s4p9D/bH3MuzfF8sKJE9RcA/nbeVKVKlbB9+3bnF3KFbgmULVsWf/75p5T/WhTQAxPLSgAAIABJREFU//kHeOcd4MQJ66EJQVC8OxAYKBW+aRdnzpwZKSkpLsfPEu4uo/PKQiGeC2FclGu3N7JlA3r2BCIigJxsxW0Pl9TPlycuV1rC/JX8l919avvVxuhnRqNENrZOsAuLE0hABwQooOsgSXRRVwS8IqBfunQJLVu2xJo1a3QFy1Vna9asibi4OAQEBLi6BdeRAAmQgK4IUEDXVbroLAmQAAk4RCAuDpgxA9i7FwgLA6Lst1t0aF9OcpyArID+3nvv4ccff3TcIGd6jMDSq0sRfjoch28f9piNhxvHAZgI4I5rpp5//nkcFs2iOUxDoHz58vjDVmNwB0hoUUAvWBA4edK686JTQa9eDgTHKVYJ5MmTBxcuXHCJkI+PD+7d83AlDpc84yJ7BE6fBqKjgenT7c0EcudO+x2yB1tx24clOSPucpzSH/3I7SM2d8rukx2ri6zG60+9LmmRy0mABLxNgAK6tzNA+0YjQAFdhYxSQFcBMk2QAAloigAFdE2lg86QAAmQgBSB//0P6NQJ2Lz58W3WrQNCQ6W25mInCcgK6Oxl7SRwD00Xp8KGnxvuod3/27ZQlkIYHjIczXM3l7KVP39+nBbqCIdpCLz++uvY/ORN38notSagb9sGVKliOYjChdNKur/8spNBcno6AkWKFMGRI7bFOmvYsmbNilu3bpGqjgmId60GDgQWLLAfhHihZcwYoH59+3M5Q47AVxe/QuTZSJy7e87qRq899Rp+K/abnCGuJgES8DoBCuheTwEdMBgBCugqJJQCugqQaYIESEBTBCigayoddIYESIAEXCJw7RoQGQmMG2d5+XvvATzM7BJalxfJCujLli1DvXr1XLbPhXIEdt7ciYjTEfgl6Re5jRxY3cS/CYblH4bnsz4P2esmJCQEp06dcsAqpxiFQJcuXTBlyhSpcLQmoCclAc8/Dzx5OLppU+Crr1hSWirZjyyWvd8kJCQgKCjIXe5wHy8RENWKPvsM+Pln+w6IEvD9+9ufxxnyBMYkjMGwc8NwMeVius1EKfefivwkb4Q7kAAJeJUABXSv4qdxAxKggK5CUimgqwCZJkiABDRFgAK6ptJBZ0iABEjAaQKiVHu/fsDF9N+vPdxLiA7ffef01lwgQYDChAQ8Ly+dfGEyPj31KVLuu94b2JEQMmfIrAjnffL2eThd9rp56aWXsHv3bkfMc45BCIwePRq9e/eWikZrAroIZvt24K23gORkwM8PGD8eaNtWKkwufoKA7P1m//79KF26NLkahMBvvwF9+6b927M1RC91f3+DBK3xMK6nXseo86Mw8vxI3Ei98dDb9UXX482cb2rce7pHAiRgjwAFdHuE+HMScI4ABXTneLk0mwK6S9i4iARIQMcEKKDrOHl0nQRIwNQE9uwBuna1/0VniRJpp4qeecbUuFQPXlaYmDdvHpo3lyvnrXrQOjd49u5Z5dT5rMuzPB6JKL8qxPMne5jKXjctWrRAXJxopM5hFgLHjx9HYVHX3MUhrrnU1FQXV3t2maiuItq7lywJ8KCz+1nL3m/i4+NRQvySwWEoAitWAOHhQHy85bCuXwd8fQ0VsuaDuZRySfndZGPSRnzw9Af4MOBDzftMB0mABOwToIBunxFnkIAzBCigO0PLxbkU0F0Ex2UkQAK6JUABXbepo+MkQAImJXDpEhARAYiT57Y0jyxZgF69gEGDgBw5TArLi2HLChNVq1aV7mvsxfB1Z3pZ4rL/Y+88wKMquv//JaGHEgihCqFJ7+gLoogIAoo0QekgvfciIAivCEFQAqE3pYsNQhNpKs0X/9JBQhUCgQChhxBKCP9ndn9KyW727p29u7d853ny8Apz5pzzmXlvdu935gwGRw/GyfsnNY+9f87+tvvO06dKn8yX7Lp59dVXsVMcI2SzDIGIiAg0kbiYWM8CumUm0UeJyj5vlixZgjZt2vgoerrVmsDy5cDHHwNnzz7xNHas/d50NhIgARIgAXkCFNDlGXIEEniaAAV0L6wHCuhegEwXJEACuiJAAV1X08FgSIAESMApASGWz55tf3F540bKoOrWBWbMsN8hy+YbArLCRMmSJXH06FHfBG8xr6NiRuGzmM80z7pguoK2U+ctszmvLCC7brjxQvNp1J2D8PBw9OvXTyouPZZwl0qIxooIyD5vxo0bhxG8EFsRayN3ElcArVoF1KsHdODBZyNPJWMnARLQGQEK6DqbEIZjeAI+EdBv3LiBoUOH4ty5c5oBfPjwIQ4ePIjr4iKd51r27NlRvnx5pEmTRjP/Tw9coEABTJw4Edl4oY9XeNMJCZCA7wlQQPf9HDACEiABEnBF4PffgR49gEOHUu4pqviGhQGNGrkakf+uNQFZYaJx48ZYJd5Ys2lGYN/dfbaS7ZviNmnm45+B38/2vk08L5quaIq+ZNdNhw4d8NVXX2meDx3oh0BoaKi0iEkBXT/z6c1IZJ83s2fPRrdu3bwZMn2RAAmQAAmQgGkIUEA3zVQyEZ0Q8ImA7o3cr127htatW2Pjxo3J3PFEuDdmgD5IgASsTIACupVnn7mTAAnoncDdu/Z7zhcudB3pp5/ay7Wz6YOArDDRs2dPzBBlBNg0ITDn6hz0Od8HDx8/1GT8fwZNjdS2cu2Dcw1W5Ed23QgxS4habNYhMGbMGIgXsDKNAroMPePayj5vpk6dir59+xoXACMnARIgARIgAR8SoIDuQ/h0bUoCFNBNOa1MigRIgAR8S4ACum/50zsJkAAJpETgjTeAbdtSZtSwIRAeDoSEkKWeCMgKE2Ij8c8//6ynlEwRy5XEK7ZT519d0/6UdrWAarZT5zUy11DMTnbdtGjRAt98841if+xofAJz586VPgVMAd3460BNBrLPm127dqFatWpqXNOGBEiABEiABCxPgAK65ZcAAXiYAAV0DwPlcCRAAiRAAgAFdK4CEiABEtAnAXG7UVCQ89jE/ebigLK475xNfwRkhYnmzZtjhbh4lM1jBNbfXo+B0QNx4t4Jj43pbKD+OfvbxPMMfhnc8iW7bipVqoS9e/e65ZOdjU1g586dqF69uuokxJpLSkpSbU9D4xJIly4dHjx4oDoBbrxQjY6GJEACJEACJGCrICQqCT3dxH+PHj2adEiABFQQoICuAhpNSIAESIAEUiZAAZ0rhARIgAT0SeDxY6BoUeDvv5+NLyAAGDkSGDgQSJtWn7EzKkBWCB0yZAgmTpxIlB4iMCZmDP4bI1fmWkkoIWlDbMJ5q+ytlHRP1kd23ZQrVw4HDx5U5ZtGxiQQERGBJk2aqA7e398fiYmJqu1paFwCss+bK1euIDg42LgAGDkJkABiE2Pxacyn8E/ljw5BHVA+Q3lSIQES8BIBCuheAk03liFAAd0yU81ESYAESMB7BCige481PZEACZCAuwT+/BMQZdzFXeiiNW8OTJ4M5M3r7kjs720CssJEvXr1sGHDBm+HbTp/BxMO4qMLH2Hj7Y2a5/Z+tvdt4nnRdEVV+5JdN2XLlsWhQ4dU+6eh8QjICugiY54kNt68eyJi2efN9u3bpaofeCIHjmFsAjdvAuLWkRw5gHr1gMyZjZ2P0aKPT4rHy8deRuS9yH9DbxLYBOPyjkPJ9CWNlg7jJQHDEaCAbrgpY8A6J0ABXecTxPBIgARIwIgEKKAbcdYYMwmQgJUIREcDq1cD77wDFCpkpcyNnausMFGnTh1s3Ki96GtsyilHP//afPQ81xMPHz/UNM3UqVLbhPMhuYZI+5FdNwULFsSZM2ek4+AAxiEgW8KdJ9CNM9eejlT2eUMB3dMzYq3xbt8GypQBzp+3550pE/Dhh8CAAUDhwtZi4atsv7r2FTpFdXLovmNQR4zKMwoF0xb0VXj0SwKmJ0AB3fRTzAS9TIACupeB0x0JkAAJWIEABXQrzDJzJAESIAES8DYBWWFi0qRJGDx4sLfDNoW/a4nXMPzCcMy7Nk/zfF4JeAWh+UJRI1MNj/iSXTdNmzbFDz/84JFYOIgxCMieQPfEHeibNwNTpwLbtwPvvgssX24MdlaPMjAwELdu3VKNgSXcVaOjIYDhw4EJExyjaNAA6N0bqFOHqLQkMOXKFAyIHpCii+45umN0ntHInSa3lqFwbBKwJAEK6JacdiatIQEK6BrC5dAkQAIkYFUCFNCtOvPMmwRIgARIQEsCskLoyJEjMXbsWC1DNOXYP9/+Gf2j++P4vePAYwCpUkjT1b+7INQvZz/byfOMfhk9xlJ23YwbNw4jRozwWDwcSP8Ehg8fjgnOVCiF4cuUcB84EAgLe9ZRz57AjBkKnbObzwjkz58f0aLMjYqWOnVqPHyobXUPFWHRxEAERGUlVzfVlCwJ9OkDdOgApE9voOQMEuqtR7fw0rGXcOr+qRQjTu+XHgNyDrBV2snmn80g2TFMEtA/AQro+p8jRmgsAhTQjTVfjJYESIAEDEGAArohpolBkgAJkAAJGIyArBBapUoV7N6922BZ+zbcT2M+xeiY0ZoHUSBtAdup81bZWnncl+y6+fzzzzF06FCPx8UB9UsgNDRUetOEGgFd3BTw3nvAgQOO2TwWG1TYdE1A9nnDE+i6nl7dBzdvHtC1q7Iws2cHunSxi+n58imzYS9lBM48OINWZ1phd7zrz5yZ/TJjeO7hEBsIPbl5UFmk7EUC5iNAAd18c8qMfEuAArpv+dM7CZAACZiSAAV0U04rkyIBEiABEvAxAVlhokiRIjh1KuUTQT5OUTfujyQcwZALQyBOn2vdmmVrZjt1/mK6FzVxJbtupk+fjl69emkSGwfVJwHZO9D9/Pzw6NEjt5ITJdqF8BUf79gsRw4gNtatIdnZBwRknzeHDx9GGXGJNRsJqCSwdSswZgywc6fyAVq3BkSVi2rVlNuwp2sCq2+ttl1/E3kv0mXnoNRB+CT3J+ibs6/LvuxAAiTgnAAFdK4OEvAsAQronuXJ0UiABEiABABQQOcyIAESIAESIAHPE5AVJipXrow9e/Z4PjCTjfj1ta/R/Vx3PHj8QNPM/OGP8fnGY2gubU93y66b0aNHY4xQI9gsQ+DIkSMoW7as6nz9/f2RmJioyP7OHUDsz1i82Hn3nDmBVasobikC6uNOmTJlQryzXRAKYuMJdAWQ2EURAVHJYtIkQGzOUdpeegkYPBho3lypBfspIbDs+jKMvDgSZx+cddk9b5q8+DTvp+gU1MllX3YgARJIToACOlcFCXiWAAV0z/LkaCRAAiRAAhTQuQZIgARIgARIQBMCskJo1apV8b///U+T2Mww6M1HN20npWZfna15Oq8EvGI7df5G5jc09yW7bt5//3189913msdJB/ohEBERgSZNmkgFpKSE+8GDQNOmwOnTzl3VrAl88w2QK5dUODT2EgHZ5w0FdC9NlIXcXL0KTJ8OzJ4NXL6sLPHSpYH164GQEGX92UsZAbFBcdTFUbjw8IJLg2oB1bC+6HoE+ge67MsOJEACTwhQQOdqIAHPEqCA7lmeHI0ESIAESIACOtcACZAACZAACWhCQFaYKFmyJI4ePapJbEYfdHPcZvQ93xfH7h3TPJW+wX1t9517665P2XVTq1YtbNmyRXMudKAfAnPnzkW3bt2kAnIloIeFAcOGAQ+cFHpIkwb47DNgyBAgVSqpUGjsRQKyz5s1a9agQYMGXoyYrqxCQDxrxGacqVOB/ftdZ121KsA9h645qenx5eUvEXo5FNcSr6Vo3ju4N6bln6bGBW1IwLIEKKBbduqZuEYEKKBrBJbDkgAJkICVCbCEu5Vnn7mTAAl4ioA4JbNokf0OR3EQsEMHT43McYxKQFaYqF27NjZv3mzU9DWLe1zMOIyMGanZ+P8MXCBtAdup89bZW2vu62kHsuumSpUq2L17t1djpjPfEujZsydmzZolFYQzAV2cBm3TBti40fnwhQoBouiBKKfMZiwCss+b6dOno5eo6c9GAhoS2L4dEJt4IiKcOwkKAsTzik0bAneT7uKLy1/YfuKS4hw6aZW9FZYVXKZNAByVBExKgAK6SSeWafmMAAV0n6GnYxIgARIwLwEK6OadW2ZGAiSgPYF79+x3Nk6YANy9+8TfsmVAq1ba+6cH/RKQFSZESeaVK1fqN0EvRxZ5LxKDogdhw+0NmntuGtjUdur8xXQvau7reQey6+bNN9/E1q1bvR43HfqOgFYCulhGQjy/dMl5bi1aAHPmAFmy+C5/elZPQPZ5wxPo6tnT0n0CUVH28u7imRP3nIb73/8Cn3zi/pi0cI+AuD5n/KXxmBY7DfeS7j1jvKnoJryV5S33BmRvErA4AQroFl8ATN/jBCigexwpByQBEiABEqCAzjVAAiRAAuoIiBN54qR5TExy+0qVgL171Y1LK3MQkBUm6tSpg40pHfs0ByZFWSy+vhhdo7ri/uP7ivqr7eQHP5twPjTXULVDSNvJrpuRI0di7Nix0nFwAOMQCAsLw8CBA6UCfv4E+siRwLhxzocMCACmTWO1FSnoOjBOkyYNEhMTVUfCO9BVo6OhBIGEBGDuXLuQHhkJdOli/2827xGIeRiD0TGjsez6MvjDH31y9sG4vCn80vBeaPREAoYiQAHdUNPFYA1AgAK6ASaJIZIACZCA0QhQQDfajDFeEiABXxIQL+0WLAAmTwbOnHEeySuvAL//7stI6dvXBGSF0I4dO2KBWGwWbqJM6LALwzAzdqbmFKoGVLWVbK+ZuabmvlJyILtuZs+eLX0ftk8B0LnbBDZt2oS6deu6bfe0wdMCutDiRblkZ618eeD774EXvV+gQSpHGicnEBgYiFu3bqlC4+fnh0ePHqmypREJkAAJkAAJkABAAZ2rgAQ8S4ACumd5cjQSIAESIAGI+wpfwt7njklWrlwZe/bsIR8SIAESIIH/IyDKRoaHA/PmJS8b+TykjBkBcV9j5crEZ2UCskJopUqVkv1+thLPX+J+Qa/zvXDs3jHN0+6bs69NPA/wC9DclysHsuumUaNGiEjpolhXAfDfDUcgPDwc/fr1k4r7HwFdXEuSIYPzofr3T1lclwqCxl4nIPu84Ql0r08ZHZIACZAACZiIAAV0E00mU9EFAQroupgGBkECJEAC5iJAAd1c88lsSIAEPEvgt9/swvmqVcrGLV3aLrKLE+hs1iYgK0zkyZMHFy9etCTECZcmYPjF4Zrnnj9tfptw3iZ7G819KXUgu27eeOMN/Prrr0rdsZ8JCHj6DvScOYHY2GfBBAYCS5cC9eubABhT+JeA7PPm8OHDKFOmDImSAAmQAAmQAAmoIEABXQU0mpBACgQooHN5kAAJkAAJeJwABXSPI+WAJEACBidw/z6wfDkwdSpw8KCyZPLls98X264dkCqVMhv2MjcBWWEib968uHDhgrkhPZfdifsnMCB6AH669ZPmeTfN1tQmnhdLV0xzX+44kF03derUwcaNG91xyb4GJzB+/Hh8/PHHUlk8XcJ95kygV68nw73xhv13Yp48Ui5orEMCss+byMhIlChRQoeZMSQSIAESIAES0D8BCuj6nyNGaCwCFNCNNV+MlgRIgAQMQYACuiGmiUGSAAl4icAXXwATJyY/fefMfVAQ0KUL8NFHgDihx0YC/xCQFSYKFiyIM2fOWAboshvL0DmqM+4l3dM0Z79Ufjbh/KNcH2nqR+3gsuvmxRdfxIkTJ9S6p50BCYSGhmLEiBFSkT8toIuB5s4FRAGMwoXtG8PYzElA9nnDE+jmXBfMyk7g0iUgfXp+vud6IAES0I4ABXTt2HJkaxKggG7NeWfWJEACJKApAQromuLl4CRAAgYiIK4NbtJEWcCiYunAgUDLlvaXa2wk8DwBWWGiUKFC+Pvvv00P9m7SXQy9MBQzYmdonmuVjFUQmi8UNTPX1NyXWgey66ZcuXI4qLR0htogaacrAp07d8aCBQukYnpeQJcajMaGIZA/f35ER0erjpd3oKtGR0OdE5g2Dejb1x5kq1ZAz57Aq6/qPGiGRwIkYDgCFNANN2UMWOcEKKDrfIIYHgmQAAkYkQAFdCPOGmMmARLQgoCogDt+fMojv/ee/SVarVpaRMAxzURAVggVwsa5c+fMhCRZLtvubEOPcz0QeS9S8zz7BPexnTzP5J9Jc18yDmTXTfv27bFw4UKZEGhrMAJt27bFUnFBuUSjgC4Bz8CmDRs2xNq1a1VlkDt3bsTExKiypREJ6JnA6dNA0aLJIxSbZ4Wo3qYNkCGDnjMwfmyXH17GhMsTcOnhJdumx7bZ2yKDH6Ebf2aZwfMEKKBzTZCAZwlQQPcsT45GAiRAAiQAgAI6lwEJkAAJ2AmId8gNGyankSkT0LYtMHiwvZwtGwkoISArhBYtWhQnT55U4sqQfSZdnmQ7ea51eyHNC7ZT522yt9HalUfGl103o0ePxpgxYzwSCwcxBoGwsDAMFCVRJBoFdAl4BjatUaMGtm/friqDHDlyIDY2VpUtjUhAzwRmzgR69XIeYebMQPv2QL9+joV2PedmhNge4zGqHa+G3fG7/w03m382dM7RGWIzZP60+Y2QBmMkAUUEKKArwsROJKCYAAV0xajYkQRIgARIQCkBCuhKSbEfCZCAFQjUrQts2mTP9MUXgT59gI4dgYAAK2TPHD1JQFYINesd6Kfvn0bf833x0+2fPInb4VjvBb5nO3VePH1xzX15yoHsuqlevbpqQcxTOXAc7xI4e/YsxJUPalvq1Knx8OFDtea0MzAB2ecNS7gbePIZulMCv/+urFx7qlRAnTp2sb1+fcDPj1A9QWBL3Ba8dfIth0P5p/JH46yN0S9nP1TPVN0T7jgGCfiUAAV0n+KncxMSoIBuwkllSiRAAiTgawIU0H09A/RPAiSgNwLLlgEvvADUqKG3yBiPkQjIChMlS5bE0aNHjZSyy1hX3FiBjlEdkZCU4LKvTIdUSGUTzoflHiYzjE9sZdeN2SsX+GRSDOBUZt0UKFAAUVFRBsiSIXqagMy6EbEcPnwYZURdazYSMBmByZOBjz4CEhOVJRYSAvToAXTpAmTPrsyGvRwTEJ8VW55p6RJPxYwV0S+4H1pmb4m0qdK67M8OJKBHAhTQ9TgrjMnIBCigG3n2GDsJkAAJ6JQABXSdTgzDIgESIAESMDQBWWGiadOm+OGHHwzN4J/g7z++j8HRgzE9drrrfB4DSOW6m7MeVQKq2MTzNzO/qX4QH1py3fgQvoFd582bV/V91AMGDMBkoRaxWY6A7PMmMjISJUqUsBw3JmwNAmJf0YwZwFdfAdeuKcs5XTqgeXOgZ0+gShVlNuz1LIH4pHi8fOxlRN6LVIQmZ+qc6JajG3oG90TuNLkV2bATCeiFAAV0vcwE4zALAQroZplJ5kECJEACOiJAAV1Hk8FQSIAESIAETENAVpioVKkS9u7da3geO+N3oltUNxy9p/1p+t7BvW33nWfyy2RYbrLr5v3338d3331n2PwZuDoCMuumbdu2WLx4sTrHtDI0AZl1IxIX96eLayPYSMDsBBYuBKZMAQ4eVJ5ptWrAt9/aq1qxuUcg7lEchl8cjq+vfY27SXcVG7fL3g4Dcg1AhQwVFNuwIwn4kgAFdF/Sp28zEqCAbsZZZU4kQAIk4GMCFNB9PAF0TwIkQAIkYEoCssJEsWLFcPz4cUOzmXxlMgZFD9I8hxfSvmA7dd42e1vNfWntQHbdlC5dGkeOHNE6TI6vIwJivsuWLas6Ipb9V43O8IayzxsK6IZfAkzATQK7dwOzZgFK9xzlzg3ExLjphN3/JSCE9CXXl2Ba7DQcu3dMMZlqAdUwMNdANA1sqtiGHUnAFwQooPuCOn2amQAFdDPPLnMjARIgAR8RoIDuI/B0SwIkQAIkYGoCssKEuFdW3C9rxHb2wVn0Ptcb62+v1zz8JoFNbKfOi6crrrkvbziQXTeFCxfG6dOnvREqfeiEQEREBJo0aSIVzePH4u4ENqsRSJcuHR48eKA67StXriA4OFi1PQ1JwKgErl8H5s61l3iPjk45ix07gNdeM2qm+on7l7hfbEJ6xM0IxUFVzlgZO4rtQAa/DIpt2JEEvEmAAro3adOXFQj4REC/f/8+9u/fj3v37mnGOC4uDuPGjcMff/yRzEeVKlXw8ccfI3PmzJr5f3rg9OnTo2LFihBfJNhIgARIwAoEKKBbYZaZIwmYi0BCAnD0KFC5srnyYjbmIiArhIaEhODs2bOGg/L9ze/x4dkP3Sq5qTZJIZwPyzVMrbku7WTXjfhc9+eff+oyNwbleQK3bwMjRhzDjBknAPwPwARVTiigq8JmeCPZ5w0FdMMvASbgAQJr1gAzZwIbNzoe7OJFIE8eDzjiEDYCFx9exOzY2Zh9dTZiE2NdUllTZA0aZG3gsh87kIAvCFBA9wV1+jQzAZ8I6NeuXUPr1q2x0dknAZMRr1u3LpYtW4agoCCTZcZ0SIAESMAxAQroXBkkQAJGISBE888/f1I2sUABYPNmoFgxo2TAOK1EQFaYKFCgAKKiogyDLPFxIgZED8D02Omax/yfjP/B+HzjUStzLc19eduB7Lp59dVXsXPnTm+HTX8+ILBrF9CqFXDu3NPOPwfg3qYSf39/JCYm+iADuvQ1AdnnDUu4+3oG6V9PBP7+G5g+HZg/H4iLs0f25ZfAwIF6itI8sTx8/BArb67EjNgZ2HFnh9PEdhXfBVHSnY0E9EiAAroeZ4UxGZkABXQvzB4FdC9ApgsSIAFdEaCArqvpYDAkQAIOCGzZAkyeDGzYkPwfK1QA9u/3Prb4+Hjb6eCDBw/anIs7ZAsVKsRSpt6fCt16lBUmjHQC/X/x/0OXc13wV8Jfms9H7+DetvvOM/t7p0KZ5gk950B23dSuXRubxc4iNlMTGDbMvqHMccsO4IZb+fMEulu4TNNZ9nlDAd00S4GJeJjA8uXACy8Ar7/u4YE5nEMCR+8dxbQr07D0+lLcSbrzb5/XM72O34pdtYLJAAAgAElEQVT9hlRIRXIkoEsCFNB1OS0MysAEKKB7YfIooHsBMl2QAAnoigAFdF1NB4MhARJ4isCSJXbh/MCBlLF48+pWIZzPmjULQ4YMcRjUqFGj0LFjRxQsWJBzaXECssJEsWLFcPz4cd1TDLsShoHR2h+vypcmn004bxfUTvdMZAKUXTc1a9bEL7/8IhMCbXVM4ORJ+6nzPXtSCjKfKHLrVhYU0N3CZZrOss+byMhIlChRwjQ8mAgJkICxCcQ9isPi64tt96RXzFgRH+X6CEGpWWHW2LNq7ugpoJt7fpmd9wlQQPcCcwroXoBMFyRAAroiQAFdV9PBYEjA8gTu3gXmzAGmTHm+LK1jNDVqAL/95h1sf/zxB3r16oW9e/e6dLh69Wo0bNjQZT92MC8BWWEid+7ciImJ0S2g8w/Po+e5nlh3a53mMTYJbGITz0ukN79QI7tuGjVqhIiICM3nhA68T0Dcsdurlyu/SwC4v8mEArorrub8d9nnzZo1a9CgAe8WNufqYFYkQAIkQAJaE6CArjVhjm81AhTQvTDjFNC9AJkuSIAEdEWAArqupoPBkIBlCVy6BHzxBTBvHnD7tjIMjRsDCxcCWbMq6y/TS5RrFyXa3WlbtmxBrVrmu6PZHQZW7isrTBQuXBinT5/WJUJx52Tbs21xN+mu5vEJ4Xx47uGa+9GLA9l1ExoaimGivjebaQhcuQJ07AisX+8qpS8AOK6O4sqSArorQub8d9nnzaJFi9CunfsbNsxJk1mRAAmQAAmQgHsEKKC7x4u9ScAVAQrorgh54N8poHsAIocgARIwFAEK6IaaLgZLAqYjICpUT5wILFsG3L/vOr3UqYEWLYDhw4FSpVz390QPUba9efPmWO9avXjGXeXKlbFhwwbei+6JSTDgGLLChKh2MH36dF1l/hiP0e98P0yLnaZ5XC9nfBmh+UJRK7O1NqHIrpvZs2ejW7dums8PHXiHwM8/A23aANeuOfeXNett3Lr1DoBdqoOigK4anaENZZ83y5cvR8uWLQ3NgMGTAAmQAAmQgK8IUED3FXn6NSsBCuhemFkK6F6ATBckQAK6IkABXVfTwWBIwDIExP2tY8cCa9YoSzkgAOjeHRg4EMibV5mNp3pt3boVtWvXdjhc27ZtERgYiGnTHAuKFLM8NQvGG0dWmOjevTtmzZqlm8T/393/h05RnXAk4YjmMfUK7mUr2Z7FP4vmvvTmQHbdiKsjxBUSbMYmcO8eMGgQIMq2p9Q6dQIePuyNxYtnSCVMAV0Kn2GNZZ8348aNw4gRIwybPwMnASMSCAuzX1/10kuA+B3g7e9FRmTGmElArwQooOt1ZhiXUQn4REC/c+cOli5dilu3bhmVm1txZ82aFW3atEGmTJncsmNnEiABEjAqAQroRp05xk0CxiVw+DBQrpyy+MVLoX797OJ5Fh9paX379k0mkFesWBErV65EwYIFbYmIU+o9evTAkiXi/tknTZxC3yN2C7BZjoCsMFGuXDkcPHhQF9ymXJmCAdEDNI8lb5q8tlPn7bJbtySw7LqpWbMmfvnlF83nig60I7B/P9C8OXDypHMfwcHA8uWA2NvVv39/TJ06VSogCuhS+AxrLPu8EZ95xPszNhIgAe8QGDkSGDfuiS9RmatZM/F7AKhSxTsxWN3LmQdnsOrmKpROXxp1s9S1Og7mL0mAArokQJqTwHMEfCKgcxZIgARIgATMTYACurnnl9mRgB4JjBkD/Pe/KUcmyrOLa3zbtvV9Bo5eMDu639zZPelXrlxhGXffT6PXI5AVJkJCQiDWlC/bxYcX0f1cd6y9tVbzMBoHNradOi+ZvqTmvvTsQHbdjB49GmPEQ5bNkARCQwFXB3obNwYWLACyZ7enGBYWhoGiPItEo4AuAc/AprLPm127dqFatWoGJsDQScA4BO7eBURFLmft5ZftlUvEBiw2bQhsvr0ZdU7V+Xfw4NTB6J6jO7oHd4fYBMpGAu4SoIDuLjH2J4GUCVBA5wohARIgARLwOAEK6B5HygFJgARcEFi0CPjwQ8edatYEhgwB3n5bPxgdvWA+c+bMv6fPn47UUd/Dhw+jTJky+kmIkXiFgKwwUatWLYiNGr5qETcj0OZsG8QnxWsewri84zAiN8sAC9Cy62bmzJm2ahhsxiMwejTw6afO4w4MBGbPTi6OREREoEmTJlIJU0CXwmdYY9nnzapVq9BY7OhgIwES0JxAbCyQM6drN6J6V8+e9updQUGu+7OHcgKljpZC5L1IhwZNA5uiR3AP1MpcS/mA7Gl5AhTQLb8ECMDDBCigexgohyMBEiABEhB3Z72EvXv3PoOCJYe5MkiABLQkIO52rVABOH7c7sXf315+8KOPgIoVtfSsbuxKlSphv6ip+1RzJIqLMu6OrgHiCXR13I1uJStMtGzZEstFjWYftH7n+yE8Nlxzzy8HvGw7dV47c23NfRnFgey6ad68OVasWGGUdBnnUwTEyUJxwtBRq1sXEJvPcuVK/q9z585Ft27dpFhSQJfCZ1hj2ecNT6AbduoZuEEJiP1xYiOV0iZE9N69gdKllVqwX0oEch7KidjE2BQhlUhfwnYqvWNQR2T2z0ygJJAiAQroXCAk4FkCFNA9y5OjkYCuCYiXGLdv30ZiYiKSkpJsJTzFi3lnLTAwEPnz57f9c7p06Ry+wNd1wgzOZwQooPsMPR2TgKUJnD8PrFwJPHgAfPABEBKiXxyO7kAXJzx79er17x3VRYsWxU8//QTxJfjpJu5K37dvn36TY2SaEZAVJsTv5z///FOz+BwNvPfuXnx49kMcuXdEc789c/RE6AuhyOKXRXNfRnIgu254B7qRZvvZWPPlAy5efPbv0qcHxPXmXbs6z4sCunHn3NeRyz5vWGHH1zNI/1YksHs3MHky8P33yrOvXdt+Ir1pU+U27JmcwJeXv8TgC4MVocnolxFtsrdBn+A+KJOBlcgUQbNgJwroFpx0pqwpAQromuLl4CTgGwIPHjzA6dOnbSfbDhw4YPvz5MmTiIqKkg6oePHiEC/0K1SogFKlSkG8xC9YsCAyZMggPTYHMA8BCujmmUtmQgIkoA2BOXPmoLt466Si9enTB+Hh2p/kVREaTTQmICtMvP7669i2bZvGUT4ZfsqVKRgQPUBzf+KOSHHqvH1Qe819GdGB7LoRz6pZs2YZMXXLxzxv3rNC+auvAkuXAgULpoyGArrll45qAOnTp8f9+/dV27PCjmp0NCQBaQJiM3JYGCB+d9y5o2y4AgWAwYOBPn2U9Wev5AR+uPEDRseMxtF7RxXjeS3Ta+gV3AstsrVQbMOO1iBAAd0a88wsvUeAArr3WNMTCWhGQJwsv3z5Mn755Rd8//332Lp1K+Li4jTz52jgGjVq4J133sG7776LYsWKIXXq1F71T2f6IkABXV/zwWhIgAT0R0BUgKlevXqyMu5KIuXpLCWUzNlHVggtWbIkjh5V/nJOLcXLiZfR9VxXrLm5Ru0Qiu0aZW2E0HyhKJm+pGIbq3WUXTe8A93YK0aU5t2wAWjQAOjcWVkumzZtQl1R412isYS7BDwDm8o+byigG3jyGbppCIhClfPnA9OnA6dOKUtLbNBatw4IDFTWn72SE9h+ZzvCr4Tjx5s/KsaTO01udA7qjN7BvZErjYM7WRSPxI5mIUAB3SwzyTz0QoACul5mgnGQgAoCohz7unXrMHv2bOzYsUPFCNqYhISEoFOnTmjfvj0KiO2obJYjQAHdclPOhEmABFQQiIiIQJMmTdyyHD58OMaPH++WDTubh4CsMPHiiy/ixIkTmgJZc2sNWp9pjTtJCo8uSUQzLu84jMg9QmIEa5jKrptFixahXbt21oDFLG0ExFVfhQoVUk1DrDlxZRib9QjIPm+4SdB6a4YZ65vA+vXAlCnAli2u45wwAfjoI9f92CNlAjEPYzDv6jzMjJ0JsSlVSUvvlx4rC6/E21neVtKdfUxMgAK6iSeXqfmEAAV0n2CnUxKQIxATE4MFCxYgLCwM169flxtMQ+vMmTPbRPRBgwbZyryzWYcABXTrzDUzJQESUEdAnEBv3rw51ou3Um60ypUrY8OGDQgODnbDil3NQkBWmOjVqxemi+NEGrX+0f0x9cpUjUZ/MuxLGV+ylWx/K8tbmvsygwPZdbN8+XK0bNnSDCiYg0ICYrPWBKGESDSeQJeAZ2DTcuXKQYjgahtPoKslRzsS0JbA8eN2IV1UNXHWxo4FRo7UNg4rjZ74OBERNyMw4+oM/Bb3m8vUa2eujc0vbnbZjx3MTYACurnnl9l5nwAFdO8zp0cSUE1AvGwX99F99tlnuhbOn08we/bsGDlyJLp27YqAgADV+dPQOAQooBtnrhgpCfiCQGQkUNLi1ZbFdSu1a9dWhV9UnunWrZsqWxoZm4CsENqjRw+IctyebgcSDqDd2XY4nKBeNFEaU8/gnjbxPKt/VqUmlu8nu27EZp8VK1ZYnqOVADRt2hQrV66USpkCuhQ+wxo3bNgQa9euVRV/vnz5EB0drcqWRiRAAt4hIM7wzJ1rF9MvP3c4+u+/AYniJd5JwKBejt87jmmx07D42mLEJTm+srNxYGOsKrzKoBkybE8RoIDuKZIchwTsBCigcyWQgEEIHDt2DP369YO4j86oTZSpFafmRYl3NnMToIBu7vlldiSglsCCBUB4OHDoEJA/P/D778ALL6gdzdh2ffv2xbRp055JomjRoujQoQMuXbpk+3vx36LM+6+//vpMP3EKfc+ePcYGwOhVEZAVQosVK4bj4giRB5s4cS5Onmvd8qTJYxPOPwz6UGtXphtfdt2UKlUKf/31l+m4MCHnBMT957LfOymgW3OFVaxYEQcOHFCVvKhgJ66pYyMBEjAGgWXLgG++Afz9gS5dgHffNUbcRo4yPineJqILMT3yXuQzqawushoNszY0cnqM3QMEKKB7ACKHIIGnCFBA53IgAQMQ+N///gdxYujgwYMGiDblEKtUqYIZM2ZAvPxnMy8BCujmnVtmRgLuEhBasDjwOmMG8PytI/XqARs2uDuiOfo7ErS2bNmCWrVqPZOgs3toWeLUHOvA3SxkhVBRFejatWvuunXY/2riVXQ+1xmrb672yHgpDdIosJFNPC+VvpTmvszoQHbdlCxZEkePHjUjGubkhEBoaChGjBghxYcCuhQ+wxrLPm/4+cawU8/ASYAEvExAlHVfcG0BriResd193j+n9htavZwi3akgQAFdBTSakEAKBCigc3mQgM4JREZG2k6j/fHHH25HWrVqVVSqVAmlS5dG8eLFERQUhPziyB+AdOnSIVOmTC7HvHPnDu7fv2/rd/78edtLV3FySbzQ3717t213eVyc4/JBzgYXIvrXX38N8TKOzZwEKKCbc16ZFQm4Q2D/fntpv8WLU7ZKSADSp3dnZHP0dfSC+cyZMyhYsGCyBB31FfeLlilTxhwwmIViArLCRGBgIG7cuKHYn7OOa26uQZuoNoh75N5nQDWOP8v7GT7O/bEaU9r8HwHZdSO+U4gNvWzWIbBkyRK0a9dOKmEK6FL4DGss+7zZvn07qlevbtj8GTgJkAAJkAAJ+JIABXRf0qdvMxKggG7GWWVOpiEQGxtru+N01Spld9gIYbply5aoU6cOihQpgrRp02rOIjEx0XZP2YYNG/Djjz9C3OmqpIly7nPmzEFwcLCS7uxjMAIU0A02YQyXBDxI4McfgalTgR07XA+aNy9w4YLrfmbsITa47Re7DJ5qjkTx+Ph4hxveeELLjKvCdU6ywoTYoCE2asi0AdEDMOXKFJkhFNlWzlgZoflC8VbmtxT1ZyfnBGTXjRCzhKjFZh0C4voQ8X1NplFAl6FnXFvZ5w0FdOPOPSMnARIgARLwPQEK6L6fA0ZgLgIU0M01n8zGRATEC4fw8HD07++6BI84HTBkyBCI+wn9/Px8RkHELO5qnzBhAha7OnIIcTJxCsQdsLJfsn2WMB07JUABnYuDBKxFQFxX+c/95mfPKstdiOfr1gEVKyrrb7Zeju5AF383Vew+eKpNmjQJQ4cOfebvxP2i+/btMxsS5qOAgOxnpkKFCuHvv/9W4Cl5l0MJh9D2bFuIP7VuPYJ72Eq2B/oHau3KEuPLrps333xT8SZZSwC1QJLi/nNxD7pMo4AuQ8+4tunTp/+3gp2aLLhBUA012pAACZAACZCAnQAFdK4EEvAsAQronuXJ0UjAYwTE6SBxmjyl0u2iLPtnn32G9957z6fC+fNJJyUl2U6kDxo0yFbu3VkrX748vv32W1t5eTZzEaCAbq75ZDYk4IyA0OHCw4GvvgKU3ubx4otA375Ax45AxozWZSuqsHTv3j0ZALEpTogW4poVUdVFbKZ7vvXp08fh31uXpnUylxVCReUfIU6428KvhKNfdD93zdzunzt1btup8w+DPnTblgbOCcium8aNGyuuiMV5MAcBWQE9Y8aMEBVU2KxHQPZ5QwHdemuGGZNASgQOHgQKFACyZSMnEiABJQQooCuhxD4koJwABXTlrNiTBLxKICwsDAMHDnTqU5RrnzFjBipXruzVuNxxtnfvXvTq1SvFTQBffvklBgwYwFPo7oA1QF8K6AaYJIZIAhIEROXxzz4DVq5UPkjNmkC/fkCjRsptzNxTCAuiLPLzZdyV5Mz7z5VQMmcfWWEiJCQEZ5WWiQBw49ENdDjbAatvrdYcaMOsDW2nzktnKK25L6s5kF03FNC9s2KuXwdEEa9ffwXefNP+O9NX7ciRIyhbtqyUe55Al8JnWGPZ5w1LuBt26hk4CXiUwI0bQJ06wJ499mFr17Zvwm7QwKNuOJgLAkuvL0Xi40S8leUt5EuTj7wMQIACugEmiSEaigAFdENNF4O1CoEbN26gU6dOTk96iJefixYtQo0aNXSPZNu2bWjfvj2ioqIcxlqvXj0sWbIEOXLk0H0uDFA5AQroylmxJwkYjYAoLFKqFJCU5DrydOmA1q2BQYPsNmzPEhBVZqpWreoWlqVLl6K1gMpmSQKywkTp0qUhhDElbe2ttWhztg1uP7qdcvfHAFIpGdF5n7F5xmJknpFyg9DaKQHZddO2bVtF1zNxCtQT2LQJaN8euHTpyRgTJwJDhqgfU8ZSbLQRVz6obUWKFMGpU6fUmtPOwARknzcU0A08+QydBDxIoEMHYOHC5AMWLAj07Al06wZkyeJBhxwqGYHaJ2tja9zWf//+g2wfoG9wX7ya6VXS0jEBCug6nhyGZkgCFNANOW0M2uwExMntBg0aICYmxmGqc+fORefOnQ1xatvVXe6ZM2e2lXt/9VV+ADPTuqaAbqbZZC4k8CwBcfJ81KiUqeTKBfToYX+5ERxMgikRcFbK3ZENS7dzLckKE3Xq1MHGjRtdghx4YSDCLoe57CfboXLGyrZT53Wy1JEdivYpEJBdN8uXL7ddLcWmDQFx0tzBbR02Z4/FBhUfNZl188orr+D333/3UeR060sCMutGxB0ZGYkSJUr4MgX6JgES0AGBMmWAv/5yHkj69ECbNvZqLaIvm2cJ/HjzRzT7u5nDQStlrGQT0tsHtfesU47mEQIU0D2CkYOQwL8EKKBzMZCADgksXrzYdmrbUWvYsCHmzZuHnDlz6jByxyGJjQDiTtctW7Y47DB79mx0E9tH2UxDgAK6aaaSiZBAMgLLltlfVjhqFSsC/fsDLVoAadMSnhIC4hR6x44dcfToUZfdV69eDfE5gM26BGSFiYoVK2Lfvn1OAR5JOGI7dX4w4aDmkLvn6G677zzQP1BzX1Z3ILtuRLWoNs4e/FaHK5H/gQOA2Jdw7JjzQeLigEyZJJyoNJUt4V6hQgVVV5SoDJdmOiIg+7zhNTU6mkyGQgI+JNCxI/D118oCEFeFde8OfPCBsv7s5ZrAJxc/wdhLY1PsmDtNbvTI0QM9g3siR2pWFXVN1Ts9KKB7hzO9WIcABXTrzDUzNQiBR48eYdSoUQgNDXUY8eTJk213hhutpXSn+/DhwzF27Fj4+/sbLS3G64QABXQuDRIwL4F794AKFQBRyl00Pz9AaLpCODfAzSK6mhg1JXLFZrRatWrpKg8G4z0CssJEpUqVICodOWrTYqeh7/m+micjXraJU+cdgjpo7osO7ARk103//v0hPsuzeY7ApEnA0KEpjycqvnz8sed8ujOSrIAufPEOdHeIm6ev2OgfGxurOqErV64gmOWLVPOjIQmYhcDNm/aqZ9OnK88of367kN61K8BbIpVzc9Tz9/jf8epx5ZVC22Zvi0G5BqF8hvJyjmktTYACujRCDkACzxCggM4FQQI6I5CQkGATyEVJ1+dbnjx5sHbtWlSuXFlnUbsOJ6Wy9OL0uXgplyFDBtcDsYchCFBAN8Q0MUgSUE0gKgoYPx4QxVDE/XSFC6seyrKG8fHxaN68OdavX+8WA/EZQFx9wpfLbmEzTWdZIVSsuRUrVjzD43bSbbQ/2x4RNyM059QgawPbqfPS6Utr7osOnhCQXTeifLso484mT+DCBaBVK2D7dudj5c4NLF0K+HKvlJoNXk9nlCVLFty6dUseGEcwHIEyZcrgr5TqLqeQUbp06XBP7NRkIwESIIH/I3D9OjB3LjBrFnDunDIsory7qIg2cCBQtqwyG/ZKTmDj7Y3oFNUJFx5eUIyneqbqGJBzAJoENlFsw46eJUAB3bM8ORoJUEDnGiABnRG4du0aWrdu7fB+ymrVqtleXoWEhOgsatfhREVFoVWrVg7vwqtbty6WLVuGoKAg1wOxhyEIUEA3xDQxSBIgAR8S2Lp1K2rXru0wgrZt2yIwMBDTpk1z+O+8+sSHE+dj17JCqFhzmzdv/jeLdbfWofWZ1hAiutZtbN6xGJl7pNZuOL4DArLr5rXXXsOOHTvIVpLAd98B4tYqcarOWWvcGFiwAMieXdKZpHlERASaNFH/8jtNmjR48OCBZBQ0NyIB2ecNT6AbcdYZMwl4h8CqVYD4evTrr8r9vf8+8PnnQKFCym3Y8wmBR48fYfWt1ZgZOxNb47YqRhOSNgS9g3uja46uyOKfRbEdO8oToIAuz5AjkMDTBCigcz2QgM4IpCSgG1loNmteOls+ugmHArpupoKBkAAJ6JRA3759kwnk5cuXx8SJE3H16lVb1Pny5cOMGTPw/fffP5OFOIW+Z88enWbGsLQkICtMiDUVHR1tC3Fg9ECEXdG+LHeljJVsJdvrZqmrJRqOnQIB2XVTpUoV7N69m4xVErh9G+jZE1i2zPkA4p7z8HB7VRc9tPDwcPTr108qFJZwl8JnWGPZ5w3vQDfs1DNwEvAaAXGVmLhZZskS4O5d1247dwbmzXPdjz1SJnDy/klMj52Or65+hTtJdxThCvALsH0P6JtT+2uiFAVkgU4U0C0wyUzRqwQooHsVN52RgGsCZhWazZqX6xm1Zg8K6Nacd2ZNAiSgnIDsC2ae0FLO2hc9x44di08++cQXrr3v8zMAbzt22z24u+2lWTb/bN6Pix7/JSD7vPnggw/w7bffkqgKAjt3Aq1bp1x2tmpVQFTI19PpuCVLlqBdu3YqMn5iQgFdCp9hjWWfN5GRkShRooRh82fgJEAC3iMgNqiJqi3iVPqZM879li8PHDjgvbjM7ik+KR5Lry/F1CtTEXkvUlG658ucxwtpX1DUl53kCFBAl+NHaxJ4ngAFdK4JEtAZAZZw19mEMBxVBCigq8JGIxIgAQsRkH3BzBNa+l4sVhfQc6XJZRPOOwZ11PdEWSQ62ecNr41Qt1BGjABCQ1O2HTMGGD1a3fhaWsnegZ49e3aI77Vs1iMg+7zh5xvrrRlmTAKeILB+PTBlCrBlS/LR+ve3n1hn8zyBXXd2ITw2HN/d+C7FwU+XPo3C6Qp7PgCOmIwABXQuChLwLAEK6J7lydFIQJpAQkICBgwYgDlz5iQbK0+ePFi7di1E6Vajtb1796JBgwaIiYlJFnq3bt0QFhaGDBkyGC0txuuEAAV0Lg0SIAESSJlApUqVsH//ftWYeAJdNTqvGFpZQG+QtYFNPC+ToYxXWNOJawKygtaiRYukTyO7jtJcPfr2tZ+Ic9aKFAFWrABeekm/ecusG141ot951ToymXUjYuMJdK1niOOTgLkJnDhhF9JnzbLnWaAAsG8fEBRk7rx9nd3lh5cx/9p8zIidgZiHz773fT3T69hWbJuvQ7SMfwrolplqJuolAhTQvQSabkhAKYFHjx5h1KhRCHVyXGH+/Pno1KmT0uF00U+U7xMC+aBBgxzGM3z4cIgXzf7+/rqIl0HIE6CALs+QI5CADIFFi4D58+2l6urXt9/5ljmzzIi09TSBHj16QJzqVNPKli2LQ4cOqTGljZcIWFVA/zTPpxiVZ5SXKNONUgKygtaaNWtsG2HZlBGIiwOyZHHet2NH+33nAQHKxvNVr6xZs+K2qI+rorVt2xaLFy9WYUkToxOQfd7wBLrRVwDjJwH9EDh4EBDl29m8S0CcRp9/dT42x21G7cy18VXIV8ifNr93g7CwNwroFp58pq4JAQrommDloCQgR0CcPu/evbvDQZo0aYIFCxYgWzbj3CUpTp2LO/S2OKqlBNgEBHEKnc08BCigm2cumYlxCNy5I56nwOTJwPPFPt55BxBl7dj0Q6B3796YMWOGqoBee+017NixQ5UtjbxDwGoCesX3KiI0XyjqZqnrHcD04hYBWUGLJ0Ldwm3rLAR0IaQ/3cTpN3FXa6NG7o/nCwuZdVOkSBGcOnXKF2HTp48JFChQAOfPn1cdBSvsqEZHQxIgAS8TuHIFuHsXKFjQy47pjgRSIEABncuDBDxLgAK6Z3lyNBLwCIHdu3ejTp06iHv+rQvECcLMmDt3Llq0aOERX1oPIk6fh4eHo7+4dMhBE/ls2LABr776qtahcHwvEqCA7kXYdGV5Ahcv2k+yzZyZ/GX903DEr5RMmSyPS1V7wqEAACAASURBVDcAGjZsaLuWRU0TV7pcFBPPplsCVhLQ35z6Jr7v+T2yp86u2/mwemAyQqhgt337dlSvXt3qGN3K//PPgWHDnpjUrQssXAjkzu3WMD7rHBERAbFxW21LkyYNHjx4oNacdgYmIFNhp2TJkjh69KiBs2foJEACViHw9O/5QoWAOnWAmjWBt94CsvMjsVWWgS7zpICuy2lhUAYmQAHdwJPH0M1L4OrVqxBl737++WeHSVapUgVff/01xBdMvbdt27ahffv2iIqKchhqvXr1sGTJEuTIkUPvqTA+NwhQQHcDFruSgEoC4v2i+OKupEKqeGH//Kl0lW5p5iECsoIWT2h5aCI0GsZKAvrSpUvRunVrjUhyWE8QkH3eUEBXNwsTJwK//w40bw60bKluDF9ZiSu2JkyYIOVebKRmsx6BlKrpuaLRp08f2+Z7NhIgARLQM4HLl1PeEFehgl1Qr10beO01IEMGPWfD2MxGgAK62WaU+fiaAAV0X88A/ZOAAwKu7gwXJvXr17eVfg0JCdEtw71796JXr174448/nMb45ZdfYsCAAZB9sadbCBYNjAK6RSeeaXuFwNatwJdfAhs2KHOXK5e9fHvlysr6s5d3CMj+3qOg5Z15UuuFArpacrTTgoA4DZyYmKh6aG7YUY3OsIahoaEYMWKEVPwU0KXwGdY4Pj7eVrFi//79bufA+8/dRkYDEiABHxBYuRJo2lS5Y3EyvVYtu6BepYpyO/YkATUEKKCroUYbEnBOgAI6VwcJ6JTA8ePH0bx5cxw8eNBphKLs+ZQpU1C5cmVdCdBJSUm2suyDBg2CyMNZEyfov//+e5QuXVqns8Cw1BKggK6WHO1IwDGBR4+A774DvvgC2LdPGaX8+QFxe0bXrizdroyYd3tRQPcub297o4DubeL0lxIB2ecN70C33vrauXOnVNl+f39/qU0b1iNurozFBvqqVau6lRSrmbiFi51JgAR8SEBUdsubV10AgYH2Uu9CTBc/xYqpG4dWwP67+1ExY0WieI4ABXQuCRLwLAEK6J7lydFIwGMEXN0d/o8jcYd4s2bNMHDgQJQqVQp+fn4ei8HdgUTMx44ds5X7W6ygpvDEiRNtcYsXLGzmIkAB3VzzyWx8RyAhAZg/3y6cnzunLI5y5ez3rhqtXKyy7MzTKzAwELdu3VKdEE+EqkbnFUMK6F7BTCcKCcgK6KtWrULjxo0VemM3MxA4cuQIypYtqzqVdOnS4d69e6rtaWh8AsOGDcPn4q4hBe3dd9/F2rVrFfRkFxIgARLQB4E5c4DRowFRzl2mib1G06YBL70kM4q1bP+I/wMNTzfElcQrtsQ7BnVEn5x9UCFDBWuBcJItBXQuAxLwLAEK6J7lydFIwKMEbty4gW7dutlOaStp4iVHmzZtUKtWLZuYnsELF+08ePAAp0+fxm+//YZvvvkGO3bsUBIqGjVqBHE/Wi5RW5jNdAQooJtuSpmQDwhcuwaUKQNcuqTMef36QL9+wFtvKevPXr4lEBwcjKtXr6oKgif7VGHzqhEFdK/ipjMXBGQF9F27dqFatWrkbCECsgK6QMUS7hZaMM+levbsWRQqVMgtAFu2bLG9x2AjARIgAaMQELfj7N4NbNkCiGvWxP9Wc2OOENH/9z+jZO37OPMezouYhzHJAqkSUAU9cvRA+6D2vg/ShxFQQPchfLo2JQEK6KacViZlJgKiZGKHDh1SvEfcWb7FixdHxYoVbacHRLn0HDly2L7I/iOsi9PradOmdYpL3JUYFxcHUZJd/Igvwjdv3oR4oXLq1Cns27cPu8UnRDebuLd92bJlECXo2cxJgAK6OeeVWXmXwNSp9hLsrlq7dsCgQYA4ec5mHAKyghZPoBtnrj0Z6b/rRhwGjlAwsigLOQFAiIK+DrrkTJMT4/OOR6egTuoGoJUuCMg+b5YsWWLbpMtmHQJqBNCn6YgqK2IzOJv1CIg70MVVdOvXr3creXEtnbgGTmwwZCMBEiABIxKIjwe2bQM2bQJ++QU4fFh5Fo8fK+9r5Z6xibHIeShnighypM5h++7SK7gX8qfNbzlcFNAtN+VMWGMCFNA1BszhScATBMQ94p06dYI4/WH0JsTzRYsWoUaNGkZPhfGnQIACOpcHCcgTEGXhund3PE7mzECXLnbhXO39a/IRcgQZArKC1vbt26Xup5WJnba+I5CqWirgYwCiYmFHBXFICOj1s9RH6AuhKJtefRlnBRGyixcIyD5v+vfvj7CwMC9EShd6IRAREYEmTZqoDicgIAB37txRbU9D4xLYunUraouLfR20tm3bQmyumCbqFTtos2fPtlXgYyMBEiABMxC4csV+Ol38/PwzIO5Od9REBTkhurMpI1D1eFWIMu5KWsOsDdEjuAfqZamnpLsp+lBAN8U0MgkdEaCArqPJYCgkkBKBqKgoDBgwAOIOQqO2l19+GeHh4agq6hOxmZoABXRTTy+T8xIB8YW7eHHg5s0nDsWtF0I0F+8Ws2TxUiB0owkBWUGLArom06LbQW8/uo2e53pi2Y1l9hgPaiug/zfPf/FJnk90y4OBuUdA9nkTGhoKcZ8xm3UIyAroghRLuFtnvTydad++fZMJ5KIq3sqVK1GwYEFbV3FKvUePHhDVLZ5u4hT6nj17rAmOWZMACZiewNGj9pPp/5R8F/vMAgPtf1exounT91iCNx7dQKeoTlh1U/n78SLpiqB3cG98GPQhAv0DPRaLHgeigK7HWWFMRiZAAd3Is8fYLUcgISEBYlf2Z599huvXrxsmf1EqvmfPnhg0aBBLshlm1uQCpYAux4/WJPAPgV9/BcQhnYQEoFkzoBOrKJtmccgKWryT2DRLwWUis67OQu9zvZGEpCd9NRLQK2SoYCvZ/nbWt13GxQ7GIcDnjXHmSi+R7ty5U6rKScaMGW0iKZv1CDh63ji639zZNQG8osZ6a4YZk4BVCRw8CJQvb9Xs5fM+ef8kZsbOxMJrC3Hz0VOnDlIYOoNfBrTM1hJ9cvaB+N5jxkYB3Yyzypx8SYACui/p0zcJqCRw7tw5zJw5E/PmzdO1kC6E8/bt29tOzou712Vf3qnERTMfEKCA7gPodEkCJGAoArK/E0VFmsaNxUXYbGYlcODuAXQ/1x1/3HVQolADAb1rjq428TwodZBZkVo2L9nnzeHDh1GmTBnL8rNi4keOHEHZsuqvb8iePTuuXbtmRXSWz9nR8+bMmTP/nj5/GpCjvnzeWH4JEQAJkICHCIh9bFFRQKlSHhpQp8MkJCVg6fWlCI8Nx5GEI4qjrJulLlYUWmG6E+kU0BUvAXYkAUUEKKArwsROJKBPAmJ39nfffYe5c+dCfNHUSxMvW7p27YoPPvgAOXPm1EtYjMOLBCigexE2XZEACRiSgKygxRPohpx2xUEPuTAEX1z+AngMIJUDMw8K6MGpg23CeeccnRXHx47GIiD7vFm/fj3eeecdYyXtRrSXLgGLFwM7dgBiXxKrvQCyArrAzxLubixCE3WtVKkS9u/f/0xGjkRxUaEgU6ZMyTLnCXQTLQamQgIk4DMCK1cCrVsD9+4B4rWs+BhXrx5Qpw6QLZvPwtLc8a47uzDz6kwsv75cka9huYchNG+oor5G6UQB3SgzxTiNQoACulFminGSQAoEkpKScPz4cWzcuBHr1q3D1q1bvcpLnDSvVasW6tWrZ/vJnz8//Pz8vBoDnemLAAV0fc0HoyEBEtAfAVlBiye09Dennoho5c2V6HW+Fy49vJTycB4S0OtnrW8Tz8tlKOeJ8DmGTgnIPm/GjRuHESNG6DQ7ubDEC+aOHYFbt56M89VXQIcOcuMa3dpZeW2leZUqVQp//fWX0u7sZyICju5AF/ed9+rVCwdFvWIARYsWxU8//QTxkv/pJu5K37dvn4loMBUSIAES8A2BQoWAs2cd+65S5Ymg/p//+CY+rb3GJsZi7tW5mB07G9EPo526E/eiT8s/TetwvDo+BXSv4qYzCxCggG6BSWaK1iPw4MEDnD59GseOHbOdHhBfQqOiopLtBFdDpmrVqrbya+LLbbly5WzlHHPnzo3UqVOrGY42JiVAAd2kE8u0SIAEPEZA/N589OiR6vF4Qks1Ol0aXkq8hJ7nemLVzVXK4vOAgD4mzxiMzjNamT/2MjQBWQF99OjRGDNmjKEZPB98XBzQsyewdGnytLJnB1h9HFLXb4kN1eLaMTbrEZgzZw66d++uKvE+ffogPDxclS2NSIAESIAE7ASOHwdKlFBGQ5xGr1v3iaAeHKzMzki9Vt9ajRlXZmBz3OZkYa8psgYNsjYwUjouY6WA7hIRO5CAWwQooLuFi51JwPgEhLgeJ94YAUhMTMSpU6fw8OHDZIkFBATYhHJxklz8iFPmFMmNP//eyoACurdI048vCezZA6xbB+zcCQQEAF27AvXr+zIi+jYSAVlBiwK6kWY75VhFqXZRst2tJiGgV8hYwXbq/O0sb7vlkp2NS0D2edOtWzfMnj3buACei/zPP4H337ffC+qo5ckDXLggBGTTpOx2IhEREWjSpInbdv8YiO+Sd+7cUW1PQ+MSEKXZq1evrmrzPqvrGHfeGTkJkIB+CIg92mIz4O3b7sUkPvdUrGgv9S5+XnkFMNNZqVP3T2FG7AwsvLYQDx8/xIdBH2J6/unuQTJAbwroBpgkhmgoAhTQDTVdDJYESIAEjEGAArox5olRukfg/n1gyxZg7Vq7cC5erj/fxP2pr73m3rjsbU0CsoLWkiVL0KZNG2vCM0nW4o4+Ua79YIK9pK1bTaWAnu23bDjR9wRypM7hljt2NjYB2edN//79ERYWZmwI/xf9yJHAuHEppyJ+x1t9Q5ysgC4I8w50U/xfRlUSatbP8OHDMX78eFX+aEQCJEACJPAsgTVrgIEDgdOn1ZPJnBlo3hwYNQooUED9OLT0LgEK6N7lTW/mJ0AB3fxzzAxJgARIwOsEKKB7HTkdakTg8mVAfPkUovnWrcDduyk7atsWWLxYo2A4rKkIyApaZjsRaqrJdZHMYzy2CeezYmepT9tdAT0rgOlA/j0sq6weunEtZZ8369evxzvvvGNcAAD+/hto1gzYv995GiEhwPLlQLVqhk7VI8GLTVrt2rWTGosCuhQ+wxqLE+jNmzeHeG640ypXrowNGzYg2Iz1g90Bwb4kQAIk4CECjx8D+/YBGzYAP/8M7N4NqLlBLG9eIDra2pV5PDQlXhmGArpXMNOJhQhQQLfQZDNVEiABEvAWAQro3iJNP1oQ2LsX+Oknu2guyry60yigu0PL2n1lBa327dtj4cKF1oZowOyXXFuCftH9cOPRDbno3RHQPwDwHYATQJ48eXDx4kU537Q2HAHZ582aNWvQoIFx74dcsADo1w+Ij3c+daKgx8yZgDhtxQaI08ATJkyQQkEBXQqfYY23bt2K2rVrq4pfXBUhNgiykQAJkAAJeJ7ArVvA5s2A2N8kBPVLl5T7OHECePFF5f3Z03cEKKD7jj09m5MABXRzziuzIgESIAGfEqCA7lP8dK6CwMaNwMqV9i+TjkqzKxnyhReA334DihRR0pt9rE5AVtAKDQ3FsGHDrI7RMPmfvn/adup84+2NnolZqYAeBODaE5clS5bE0aNHPRMDRzEMAdnnzaJFi6RPI/sC1rVrQMeO9koyzlrWrIAQ2Js29UWE+vU5ZswYiBewMo0Cugw949r26NEDQghX08qXL48DBw6oMaUNCZAACZCAmwQOH7afThc/4j2Gs5Y/P3DunJuDs7vPCFBA9xl6OjYpAQroJp1YpkUCJEACviRAAd2X9OnbHQI3bgA1awIHVVxBLPwEBgING9p/+PLdHfLsKyto7dq1C9VYZ9gQC+m/Mf/FmJgxno1VqYD+nNf//Oc/+OOPPzwbC0fTPQErPm82bQJEBXJxFYuz9uabwJIlgChNyvYsAXHn/UBxearKJtZcUlKSSmuaGZlASs+btm3bIjAwENOmTXOa4pUrV1jG3cgLgLGTAAkYkoCo0rNli/1kuvg5e9aeRvr0wLJlwHvvGTItSwZNAd2S086kNSRAAV1DuByaBEiABKxKgAK6VWfeeHl/+ikwerR7cZcuDbz9NiCq2b7+unu27E0C/xCQFbS2b9+O6tWrE6iOCWyO24ze53vjxL0Tno9SpYAu7pYV4gSbtQjIPm9mzpwJcarUKK1PH2D69JSj/fJLQEIfNgoK1XEeOXIEZcuWVW0vDHkCXQqfYY0dPW9Kly6NdevWoWDBgra8xD3p4pmyROxgea4dPnwYZcqUMWz+DJwESIAEzEAgMhIQXxleegkICDBDRtbJgQK6deaamXqHAAV073CmFxLQHQHxQuP27dtITEx0Glu6dOmQKVMm3cXOgPRPgAK6/ueIEdoJfPYZMGpUyjRSpwaETikE88aNgUKFSI8E5AnICloTJ07EkCFD5APhCB4ncOfRHVu59sXXF3t87H8HVCmg58iRA7GxsdrFxZF1SUD2edO3b19MnTpVl7k9H1Tr1sDy5c5DFZvgVqwAqM+lPJ2bNm1C3bp1Vc+5v79/it8zVQ9MQ90TcPS8mT9/Pjp16vRM7OI6ESGsP98iIyNRokQJ3efJAEmABEiABEhAjwQooOtxVhiTkQlQQDfy7DF2EkiBQEJCAs6ePYtjx45BfAkVO7mvXr2KkydPIioqym12xYsXR0hICPLmzWv7oivu0CxcuLBtF3mGDBncHo8G5iZAAd3c82um7E6cAEqVAh49ejar7NmfnDIXp82zZDFT1sxFDwRkBa0PPvgA3377rR5SYQxPEZhzdQ4GRQ9CfFK8tlxUCujZsmXD9evXtY2No+uOgOzzRtxn3K1bN93l9XxA588DBQo4D7N/fyAsTPdp6CJAnkDXxTQYMghHz5sPP/wQX3/99TP5TJo0CUOHDk2WI0+gG3LaGTQJkAAJuEXg0iWgc2dg/Xoga1agdm37+5d69YB8+dwaip2fI0ABnUuCBDxLgAK6Z3lyNBLwGQFxkvzEiRO20mg//fQTtm3b5rVYKlasiHr16qFOnTp4+eWXEcD6Pl5jr1dHFND1OjOMyxGBmTOB8eMBf3+geXOgfn2gRg2yIgFtCcgKWo0bN8aqVau0DZKjKyZwKOGQ7dT5zjs7FdtIdaSALoXPasayz5tFixahnbhQXOft5k0gW7bkQebKBSxdan85y6aMwJgxYyBewMo0lnCXoWdc2wIFCuC82M3yXKtZsyZSp06NNGnS4MGDB9giLtt10HgHunHnnpGTAAmQgFICYl/m3LmOe4sqQUJMF4VwatVSOiL7/UOAAjrXAgl4lgAFdM/y5Ggk4FUCSUlJEKXPvvrqK6xcuVLVyXJPB5w5c2bUqlULXbt2xRtvvMHT6Z4GbJDxKKAbZKIYJgmQgM8IyApaYuPahg0bfBY/HT8h8NGFjzDx8kTvIvkGwBfuuxSVhC5cuOC+IS0MTUD2eSPuKW7Tpo0hGIgDrZMmPQm1aVNg/nwgMNAQ4esmyM6dO2PBggVS8VBAl8JnWGNxt7moWqGmiSp34v0GGwmQAAmQgLkJiEKm9+65zlGcz6pZ0y6miyv1QkJc21i9BwV0q68A5u9pAhTQPU2U45GAFwjcv3/ftmP7888/x44dO7zgUZ2LsmXLYtCgQWjWrBlPpatDaFgrCuiGnToGTgIk4CUCsoKWqPqyceNGL0VLN44IRNyMQN/zfXH+YfKTdpoRuwlAVMFdqs5D9uzZce3aNXXGtDIsAdnnzZo1a9BAvLU0SBMHpw8cAMSh+SZNDBK0zsIUpbVFiW2ZRgFdhp5xbefMmYPu3burSqBPnz4IDw9XZUsjEiABEiAB4xAoUgT4+2/3433xReCdd+wn1F9/HeCNoskZUkB3f13RggRSIkABneuDBAxEQJw4/+WXXzBixAj8+eefholclHUfP3483nzzTfj5+RkmbgaqngAFdPXsaGkncOYMEBEBrFkD/Pab/Q7yjh15dynXh3kIyApaQ4YMwcSJXj71bB78UplcSbxiK9f+w40fpMZx17hdUDssfmMxcNZdyyf9eQJdPTsjW8o+b4x0At3I86Sn2MWcy5TtF2tOfHdlsx6B+Ph4VKpUyXa9nLuN95+7S4z9SYAESMCYBL75Bhg+HIiKkov/vfeAMWOAsmXlxjGTNQV0M80mc9EDAQroepgFxkACCghcv34do0aNwkxxWa9B27Bhw2zivyjzzmZuAhTQzT2/WmW3fbtdMP/5Z+Cvvxx7EfdkdemiVQQclwS8R0BW0Bo4cCC+/PJL7wVMTzYCk69MhijZnpiUCKTyDpRyGcpheK7haJG9BWTXTYUKFbB//37vBE4vuiEgu26mTZuG3r176yYfBqI9gSNHjkBUE5NpPIEuQ8+4tuIO82LFiuHWrVtuJSHuRj906BBKlCjhlh07kwAJkAAJGJfAsWP29z/iZ9s2ZWXdn882bVrg6lWAr5rtZCigG/f/D4xcnwQooOtzXhgVCTxDICoqCr169cL69esNT+b9999HWFgY8uXLZ/hcmIBzAhTQuTqUELh9GxBXOK9da//z+nXXVmKH8Y8/uu7HHiSgdwKyglaXLl0wV+woYfMKgd3xu9E3ui/+jPduBaBhuYZheO7hyOKfxZan7LopX748Doja1myWIiC7boxWwt1Sk6tRsmfPnkWhQoVUj54xY0aIk8hs1iMgKs99/PHHqhJv2rQpfvjBu9VdVAVKIxIgARIgAY8TSEgAfv0V2LQJ+Okn4ORJ5S5WrwYaNlTe38w9KaCbeXaZmy8IUED3BXX6JAE3CFy+fBndunXDavFpQEWrWLEiihcvbjtBkCtXLhQRF80ACAwMRP78+V2OeP78edy8KS7cBE6fPg0RjyitJl6q7N6926W9ow6NGjWCuBtNxMNmTgIU0M05r57I6vRpQDzOxH6gX35xf8T+/VnG3X1qtNAjAVlBa/bs2bbPB2zaE+h9vjdmxM7Q3tFTHt7O8rZNOK+eqfozfmXXTatWrbBs2TKv5kJnvicgu24iIyN5KtT30+jVCGRPoAcEBODOnTtejZnO9EFAvG/4W83FtgDSpk2L+/fv6yMRRkECJEACJOBTAqK8uzhssXGjXVhPaV9eZCTAAib26aKA7tNlS+cmJEAB3YSTypTMQ0Ds2h86dKjisu2iNPq7775r+3nllVdsp7zFl1CtWmJiIi5duoR9+/bZdoqLE/Ki1LyS1rNnT9vdreLlCpv5CFBAN9+cymQUHQ3MmAGsWgUcP65+pObNgQULAD421DOkpX4IyApaLVu2xPLly/WTkAkjWX5jOQZHD0bMwxivZZc3TV6IU+d9cvZx6FN23bz55pvYunWr1/KhI30QkF03vANdH/PozSgiIiLQpEkTKZcs4S6Fz7DGss8bbtgx7NQzcBIgARLQjMDDh8COHfZS76J64ZEjT1yJ90QrVmjm2nADU0A33JQxYJ0ToICu8wlieNYmsGLFCnTt2hVxcXEpgnj55ZfRv39/m3CeJYu9xKcvWkJCAtatW4dJkybhzz9TLnEqxH5RerZFixa+CJU+NSZAAV1jwAYaXuwE/s9/ADWHkNKnB2rVApo2Bd55B2DRCgNNPEN1SUD2BbO4X/S4zI4UlxFat8OZB2fQ61wvbLi9wasQOgV1sp06L5LOXi3IUeO68eqUmMaZ7LoR1S5E1Qs26xAYM2aM7QSTTKOALkPPuLYpPW8KFy4M8R7g4MGDThNctGgR2rVrZ1wAjJwESIAESEBzAhcuAGJPcMaMQLNmmrszlAMK6IaaLgZrAAIU0A0wSQzRmgRiYmJsXxy3bNniFID48jlkyBAMHDhQVye5xcn5WbNm4dNPP01R/K9ZsybEiRbeh26+NU4B3XxzqjajESOA0FDl1rlzA+LAkxDM331XuR17koDRCMgKWrVq1UrxM4LReOgl3rExY/FJzCdeDeeljC/ZhPP3At9z6Vd23ZQuXRqiNDObtQjIrpv27dtj4cKF1oJm8WzFRmfZa0IooFtzETl63oiqePPnz4e/v78NSlBQELp06QJxXdzzbc2aNWjQoIE14TFrEiABEiABEpAkQAFdEiDNSeA5AhTQuSRIQKcEFixYgM6dOzuNLiQkBJMnT7aV1pN9KaYFAvHCZNWqVTZxP0pcXOOkiS/SnTp10iIEjulDAhTQfQhfZ66nTgXEveUptZdfBurXt/+89JLOEmA4JKARAdnf3eIaFLGJjs0zBLbGbcWg6EE4mOD8VNy/nh4DSCXvN02qNDbhXJRsz+CXQdGAsusmf/78OHfunCJf7GQeArLrZsCAAbbvHWzWIbBz505Ur15ddcKpU6fGQ1Fvlc1yBGSfN7t27UK1atUsx40JkwAJkAAJkIAnCFBA9wRFjkECTwhQQOdqIAEdEhAnuHv37u30pIc4eS7KKIr7T2W/oGqZvhDRv/nmG3Tv3t3pSfRmzZrZdqNnzZpVy1A4tpcJUED3MnAdu7t9G8ifHxB//tNEma3ate0nzBs2ZGl2HU8fQ9OQgOzv75EjR2Ls2LEaRmiNoe8m3bWVa1943bunaxtmbWgTz6sGVHULtOy6EVV/oqOj3fLJzsYnILtuJkyYgI8++sj4IJiBWwRk1k26dOlw7949t/yxszkIyKwbQUBswm/cuLE5YDALEiABEiABEvAyAQroXgZOd6YnQAHd9FPMBI1I4NChQxDC8smTJx2GL16YDxs2DGJnv95bYmIiRo8ejfHjxzsMNU+ePFi7di0qV66s91QYnxsEKKC7AcsCXcU1h5s2AfHx9vvQRXl2NhKwOgHZF8wsqSy/guZdnYcRF0fgauJV+cEUjhCSNsQmnHfL0U2hxbPdZNfNCy+84LBkrqpgaGQYArLrRly51KZNG4/nK6o3L1kC7N4NtG4NNG/ucRccUCWBiIgIW6Uztc3Pzw+PHj1Sa047AxMQmycePHigOoPIunj1agAAIABJREFUyEiUKFFCtT0NSYAESIAESMDKBCigW3n2mbsWBCiga0GVY5KAJIFvv/0WLVq0cDjKq6++iqVLl6JgwYKSXrxnfubMGdtp+T/++MOh00WLFtnue2czDwEK6OaZS2ZCAiSgDQFZQatRo0YQAgeb+wSOJBxB/+j+EGXbFTUPlWzvEdzDJp7nT5NfkVtHnWTXTUBAAO7cuaPaPw2NSUB23Wzfvl2qnLcjagsWAP362TfX/dN+/BF47z1jMjZb1OHh4egnJkii8Q50CXgGNi1Tpgz++usvVRmwcoEqbDQiARIgARIggX8JUEDnYiABzxKggO5ZnhyNBKQJiBcN4ped+HHUxOnzjz/+WNel25+PW+Q0btw4jBo1ymFO4oS6+JF9uScNnwN4jAAFdI+h9MpA4nT48eP2l9b58nnFJZ2QgOUJyP7Oa9iwIVavXm15ju4CGH5xOCZcmuCumVT/VwJesQnnDbI2kBpHGMuuGwro0lNgyAFk140nT4TevAl07gwIsfz5VrQo4KQAlyG5Gznotm3b2jZtyzQK6DL0jGtbu3ZtbN2qcIPac2mySopx552RkwAJkAAJ6IMABXR9zAOjMA8BCujmmUtmYhICCQkJGDBgAObMmZMsI3H3+YYNGyBOoRut7dq1C2+//bbDu9C7deuGsLAwZMiQwWhpaRLvwoULMW/ePNx++tJoTTxpN+jp06ch1vLTTZTp37Nnj3ZOObJiArGxgNDd1q0DNm8G7t61mwYEAH//DeTMqXgodiQBElBJQFbQ4h3o7oFfc3MNhl0chsh7ke4ZSvTO6JfRJpwPzzUc/qn8JUZ6Yiq7bl555RX8/vvvHomFgxiHgOy6OXz4MMSpUtm2fbu9TPulS45HKlkSOHpU1gvtPUFgzJgxTjd0Kx2fArpSUubq16FDB4jvs2qaqLInqtexkQAJkAAJkAAJqCNAAV0dN1qRgDMCFNC5NkhAZwRu3LgBseN//fr1ySITAuSKFStQVBzPMFg7deqUrSz93r17k0Vev359iLsVs2XLZrCsPB/uunXr0KCB/Ak1z0cmP6JYtyd5rEgepMoR9u+3C+Zr1gAp7WMYOhT4/HOVTmhGAiSgmICsoCU2plWrVk2xP6t2FPeb9znfByturPAqgmbZmtmE80oZK3nUr+y6mTRpEgYPHuzRmDiY/gnIrhvZE+jiOuRhw4ApU4DH4koEBy19ekAcWuVjTR/r6f+zdybgOV1bH/8LYoghoRF0QEtpUdNVQ2lLtdQQ2moNGZQOhJZWS1Eun6Gmuq6hpqfVVkJ1uJRrKJVWqVtuTTFcVVpUzSQkkRgS+Z590qYi75u85+zznvG/n8fT72Pvvdb6rXXfNzn/s9ceOnQoxOeFzKCALkPPvmtlP2/Onj2L0NBQ+wKg5yRAAiRAAiRgIgEK6CbCp2lHEqCA7si0Mig7E7hw4QIiIiKwbt26PGG0bdsWixcvRvny5W0XolPj0jsR/fv3x9y5c/Xe1hL7iQch4oEIh3EE1qzJFszF+zi//+6bXfH+hljDQQIk4F8Csg+Y58yZg5iYGP86afPd/3n2nxh9cjSSbyQbFkn1YtUV4bzPbX38YlO2btj63y9psfymsnUjcwL9wAHgmWcA8V9vo0aN7JbudetaHqVrHOQd6K5Jte6Bmvl5o3sw3JAESIAESIAEbEaAArrNEkZ3LU+AArrlU0QH3UbAqUKzU+PSuz71aJeot0967VepUiWcPHlSr+24jwcCojX7smWAEM5Fa/Zbuuj7xOwf/wBef92nqZxEAiQgQUD2AXPLli2xSfRD5shD4L9p/8WQE0OwKcVYPgNDByot2ysWrei3rMjWDdvj+i01lt5Ytm60nEAXJ82nTwdGjACuXvWOZ8AA4N13AXECncM6BCZOnIgRInkSgyfQJeDZeKkZnzc2xkXXSYAESIAESEBXAhTQdcXJzUgAFNBZBCRgMQL5Cc2PPvqocgK9cuXKFvO6YHeEcCpO1m/cuDHPZDufrC84cnUzEhMT0apVK+zZs0fdQhvMrlevHnbv3m0DT+3norjPfNIkYOtW7b6Le0cHDgT69dO+B1eSAAn4TkD2AfPdd9+NX375xXeDLpk58PhAzDo3y9BoHyn1iCKcty3T1u92ZeuG3WD8niJLGpCtG7Un0MUd5+Ku8/ze8alQAViyBHjsMUsic71T69evh/gdTWZQQJehZ9+1sp83K1eudOyVZvbNKj0nARIgARKwCwEK6HbJFP20CwEK6HbJFP10DYG0tDQMGjQI77//fp6Ya9SogS+++AIPPPCA7XgIQbhr164e78B+8cUXMWPGDJQsWdJ2cfnL4c8++wypqan+2t7v+44dOxbHjh3LZadRo0bYnt/l2373ypkGxH2hbdpoi+2RR4COHbNbq1arpm0PriIBEtBGQPYB8/3334/9+/drM+7AVeKO85EnR+KXq8a9VBBcOFgRzoeGDTWMqGzd1KpVC+I0MYe7CAQEBEBGzFRzJ7HohPPCC8DFi94Zi+tiPvwQsOGtVK4pHFkBvXDhwsjIyHANLwb6FwHZ76lZs2bhlVdeIVISIAESIAESIAENBCiga4DGJSSQDwEK6CwPErAYgWvXrmHYsGGYLnoeehj/+te/8PTTT1vM64Ld+eCDDyCEck/j9ddfx6RJkxAYGFjwRpxhCwJ/+9vfsGPHjly+UkD3T+pGjQLGj/dt7zJlgC5dgPbtgXbtgLJlfVvHWSRAAvoTkH3ATAE9OyfHrh3D4N8HY9nFZfonKZ8de4T0UMTzuiWMvbRZtm54B7qhZWIZY7J1s2XLFjRv3jzfeMS1MS+/DMTFeZ8WFATMmJEtsHNYm8C+fftQV/JSepmXNqxNh97lR0D284Yn0FlfJEACJEACJKCdAAV07ey4kgQ8EaCAzrogAQsSEOL54MGDPXr2/PPPY/bs2QgST6BsMpKSkvDCCy9g+fLlHj3+xz/+ASGicziHAAV043K5eTPw8MPe7dWoAYSHZ//Jb55xHtMSCZCAICD7gPnOO+/Eb7/95mqY75x+B+NOjcOVrCuGcbi/+P2KcB5ZLtIwmzcbkq2bPn36QLzUyOEuArJ1M2HChALvwxYv561d653r3/4GLF0K3HOPu9jbNVrZE+ilS5dGcnKyXcOn3xIEihYtKtV9QE3HCwk3uZQESIAESIAEHEmAAroj08qgTCRAAd1E+DRNAt4IbNq0CY+I3soeRqVKlRAXF4fWrVvbBuDSpUvx8ssvIyUlxaPP4gHN448/bpt46GjBBCigF8xIzxm9egGLFv21Y6tWQIcO2aK5ENA5SIAErEdAVtC65557cPjwYesFZoBH36Z8ixEnR2Dr5a0GWPvLxJthbyriebnC5Qy1e7Mx2bpp1aoVvvnmG9P8p2FzCMjWzRtvvIF3333Xq/MJCUD9+t5jE91yxo41J3Za1UaAJ9C1ceMqICQkBBfzu8MhH0jiuonMzExiJAESIAESIAES0EiAArpGcFxGAl4IUEBnaZCABQmcPHkSERER2Lhxo0fvOnfujPnz5yMsLMyC3ud2Sdyz2bt3b2zbts2jr48++igWL16MypUrWz4WOug7AQrovrPSa+YvvwDHjwMNGrA1u15MuQ8J+JOArKDVpUsXr51d/Om3mXtfzbqKQccHYf75+Ya60aZ0G0U4b13a/JcXZeumadOm+OGHHwzlR2PmE5Ctm6ioKCy6+U29W0L6/XfgzjvzxnnXXdmnzps1M58BPVBH4OjRo6hWrZq6RTfNrl+/Pnbt2qV5PRfal4Ds5w1PoNs39/ScBEiABEjAfAIU0M3PAT1wFgEK6M7KJ6NxCAHx1rX4whs3bpzXiGJiYjB58mSI9nhWHSdOnMCAAQOwYsUKry6OGjUKo0ePRuHCha0aBv3SQIACugZoXEICJOAqArIPmMV1LuI71i3jgwsf4P9O/R+OXztuWMihRUIV4fz1Cta5Zka2bp599ll89tlnhjGkIWsQkK2bkSNH5vt7iYjyxReBm28H6NMn+77zUqWswYBeqCcgUzcFvXSh3huusAsBmboRMe7duxd16tSxS7j0kwRIgARIgAQsRYACuqXSQWccQIACugOSyBCcSWD79u3o2rUrjh075jVA8WBiypQpqFixouUg/PTTTxg0aBBEe3ZvQ7Sj//LLL/Hggw9azn86JEeAAvpf/ESn3Ph44H//A0Sr9S5d5NhyNQmQgDMIyD5gnjdvHvr27esMGPlEceDKAQw9MRSrLq0yNNZe5Xsp4nnNYjUNtVuQMdm6ES9diJcvONxFQLZulixZgh49ehQIbcQI4OefgX79gDZtCpzOCRYnIFM34joyb93ULB423ZMk0LBhQ6nuAzyBLpkALicBEiABEnA1AQrork4/g/cDAQrofoDKLUlADwIZGRnKyex33nkn3+1q1qyJV199FUJML1OmjB6mpfZITk7GBx98gPHjxyMxMTHfvcR9ihMmTECxYsWkbHKx9Qi4WUAXbdTXrs3+I4TzlJTc+dm7F+ChCuvVLD0iAaMJyAgTwlc3nCQedWoUJp6eiMws4+5DrVeiniKcdwvpZnRJ+GRPtm7E1TnffvutT7Y4yTkEZOtmxIgRys/sHO4hIHsHenBwMJKSktwDjJHmEBg4cCBmzZqliUiDBg2wc+dOTWu5iARIgARIgARIAEpH2zFjxuRCIf5/oTFwkAAJqCdAAV09M64gAcMIiBboQhj35UFnuXLlIO5Gj46OhvjFs2zZsob5mZ6errRaW7p0KZYtW5bvqfk/nWrSpAliY2NRo0YNw/ykIeMIuE1A//prYN064KuvgP378+fcuzewcKFxuaAlEiABaxKQFbRatmyJTZs2WTM4Sa/EafPRp0ZjZ5qxD9GFcD48bDhKF7bu9TiyddOoUSOILkcc7iIgWzcTJ07EsGHD3AXN5dGKLmFPPfWUFIWsrCyp9VxsTwLz589HP9GGQsMQBwNmzpypYSWXkAAJkAAJkAAJCAIU0FkHJKAvAQro+vLkbiSgO4HvvvsOvXr18kmUvtm4ENHr1auHxo0bQ5xSv/vuuyFOAog704sUKaLaT/EARJwuv3LlCg4fPqz4s3v3bmzevBlbt25VtZ/wQYjnQvDncCYBpwvoR44Aq1dnC+biIF9amu957NABWGVsJ2LfneNMEiABwwjIClqtW7dGvGhz4aCRmJmIN39/Ex9e+NDQqNqXba8I5y1KtTDUrhZjsnVz33334X/iThEOVxGQrZstW7agefPmrmLm9mD79++PuXPnSmGggC6Fz7aLL1++DPGS365du1THwPvPVSPjAhIgARIgARLIRYACOguCBPQlQAFdX57cjQR0JyAePIgT6H369FEtohfkTNOmTfNt+y5OlguRPOXWHtQFbZzPvwvxfM6cOejZsycCAgIkduJSKxNwooC+YQOwcmX2SXNxv6fWIcRzIaJzkAAJuJuArKD15JNPYs2aNY6BOPPsTLxz+h2cyThjWEy3B96OYRWG4ZUKrxhmU9aQbN1Ur14dhw4dknWD621GQLZuxIuvkZGRNoua7soQEK0+xQNYmUEBXYaevddu27YN4lmDmhEXF4eIiAg1SziXBEiABEiABEjgFgIU0FkSJKAvAQro+vLkbiTgNwI//PADYmJikJCQ4Dcb/t5YtJkX96F1796d4rm/YZu8v5ME9ORk4LHHAJmOt3fcAXTqBMTEAHXrmpwcmicBErAEAVlB64EHHrD1zwR/JmF72na8feJtrE9Zb2heXiz/onLX+d3F7jbUrqwx1o0sQXeul62b1157DdOnT3cnPJdG/cUXX+DZZ5/1GH2bNm1QvHhxXL9+HadOncKePXvyzBMvSmdmZrqUHsMWBNS0cmfrdtYMCZAACZAACehDgAK6Phy5Cwn8SYACOmuBBGxE4PTp03j77bex0IYXKHfs2BHjxo1D/fr1bUScrmol4CQBfcoU4K231JN44gmgbVtA/LdOHfXruYIESMDZBGQFrQoVKuDMGeNOa/sjG2+deAtTzkzxx9Ze92xcsrEinD8VLHe3r6FO32RMtm6E8PX111+b5T7tmkRAtm5Gjhyp/BzP4S4CMnUjXpy+cOGCu4Ax2jwEfvzxR0RHR+Onn37ySKdixYrKZ8uLL75IeiRAAiRAAiRAAjoQoICuA0RuQQI3P4PJYl8tFgQJ2IrAjRs3IO5Fnzx5MtaJXtIWH+L+s7feegvigW2xYsUs7i3d04uAkwT0yZOBYcMKJnPPPUC7dsCTTwKtWgElSxa8hjNIgATcS0BGmBDU7CxOfJb0GcadHod96fsMK4DAQoGKcD4sbBiKBxQ3zK7ehmTrpkWLFti8ebPebnE/ixOQrRtx/ZLohMXhLgJBQUFIS0vTFHSrVq3wzTffaFrLRc4gINq4i88NX+5CX7FiBcLDw50ROKMgARIgARIgARMJUEA3ET5NO5IAT6A7Mq0Myg0EhJAufimdN28eli9frus95bL8xD3nTz31FF5++WU0adIERYoUkd2S621GwEkC+tGjwL33Atev505CiRLAo49mC+ZCOK9Rw2ZJorskQAKmEpAVtEJCQpCYmGhqDGqNH792HMNPDsfixMVql0rN71y2syKeNwlqIrWPFRbL1o34uWzr1q1WCIU+GEhAtm5mz56NAQMGGOgxTVmBwMyZMzFo0CDVroj27b/88guqVq2qei0XOIPA0aNHUa1aNVXBbNiwAY+Je7M4SIAESIAESIAENBOggK4ZHReSgEcCFNBZGCTgAAJJSUnKafRly5YhPj7elAfqVapUwaOPPqrclde8eXOIB/sc7iXgJAFdZHHBAkB0LhVlLZ7riNbsQjTnIAESIAGtBGQFrcqVK+PEiRNazRu+buqZqZh4eiKSMpMMs101sKoinL9828uG2fS3Idm6ET+nffbZZ/52k/tbjIBs3axcuRKdOnWyWFR0xwgCNWrUwOHDh1WZGj16NMaMGaNqDSc7h8Dly5eV0+RqOxDce++9+P777xEaGuocGIyEBEiABEiABAwmQAHdYOA053gCFNAdn2IG6DYC165dUx6o//DDD9i9eze2b9+OhIQEXUV1IZbXrl0bjRs3RtOmTVGnTh2I+8t40txt1eY9XqcJ6MwsCZAACehNQFbQeuihh5QHzVYf36V8h/87/X/4NuVbQ13tH9pfEc/vKHqHoXb9bUy2bqZOnYo333zT325yf4sRyFs3dwOIAtAQwIcAvszX4y1btigvyHK4i4CWU8SCkLjz+uOPP3YXLEabQ2D16tXo2LGjJiL8jtKEjYtIgARIgARIIIcABXQWAwnoS4ACur48uRsJWJZAenq6coddcnIyjh07pvh5/fp17Nu3D0J0v3WINuw1a9ZE4cKFlT+iBVuJEiUg/j4wMNCycdIxaxCggG6NPNALEiAB6xKQFULvvvtupUWuVcf1rOsYemIo/nn2n4a62DyouSKcdyyr7eG9oc5qMCZbN926dcPSpUs1WOYSOxPIXTevAph5SziPA9jgNURxXVSXLl3sjIC+ayAgxMyhQ4dqWAnlqghxZQSH+wiIq9y+/NLzSzlRUVEIDg7GrFmzPIK56667cp5VuI8cIyYBEiABEiABeQIU0OUZcgcSuJkABXTWAwmQAAmQgO4EKKDrjpQbkgAJOIyArBB622234dy5c5ak8tGFj5R27T9f/dkw/4ICghThXPwJQIBhdo02JFs3DRs2xI4dO4x2m/ZMJpBdNxUBiFPBT3jwZhuApl69XLJkCXr06GFyFDRvNAGZz5uRI0dinLj/iMN1BDzVTfXq1fH111+jatWqCg/R5l2I6eLlnFvH2bNn2cbddVXDgEmABEiABPQiQAFdL5LchwSyCVBAZyWQAAmQAAnoToACuu5IuSEJkIDDCMgIEwJFSEiIrtez6IH34NWDGHViFD6/+Lke2/m8x7MhzyrCeYMSDXxeY9eJsnUjugv99NNPdg2ffmskUKhQOIBFAIK97LARQCuvu8+YMQMDBw7UaJ3L7EhAdCmrW7euZtc7dOiAVatWaV7PhfYl4Ol7Ki4uDhEREbmC8nZFwKZNm9CyZUv7AqDnJEACJEACJGAiAQroJsKnaUcSoIDuyLQyKBIgARIwlwAFdHP50zoJkID1CcgKoVYT0CecnoBJZyYhNTPVMPj3Fr8Xw8KGoXf53obZNNuQbN2I039HjhwxOwzaN4hAairw6qvARx/lZ/AigBYA9nudxBPoBiXMQmZkBXQRSlZWloUioitGEfD0PbVu3To88UTu7hfiFHqpUqXyuEUB3ahM0Q4JkAAJkIATCVBAd2JWGZOZBCigm0mftkmABEjAoQQooDs0sQyLBEhANwKyQqhVBPS1yWshxPMtqVt0Y+PLRoMqDMLwsOEIKxrmy3THzJGtG54KdUwpFBjIf/4D9OwJHDuW39QfAXQH8Gu++/EO9AJxO26Ct9PBvgYqWnYfOnTI1+mc5yACFSpUyHPFjDh9Lk6h3zwmTJgA0er/1sEW7g4qBoZCAiRAAiRgOAEK6IYjp0GHE6CA7vAEMzwSIAESMIMABXQzqNMmCZCAnQjICqFly5bFxYvi5Kg542LmRbx98m3MOTfHUAceLf2oIpw/UcbTPc6GumKKMdm66datG5YuXWqK7zRqDIGMDODvfwcmTwZu3PBmMwPABADijurMAh3bsmULmjdvXuA8TnAOgYJOoNerVw8pKSn49VfPL18IEfXMmTPOAcJIfCbQunVrfPvtt3nmR0dHo23btsqp8/j4eMycOTPPnNDQUAgBnYMESIAESIAESEAbAQro2rhxFQl4I0ABnbVBAiRAAiSgOwEK6Loj5YYkQAIOIyArhJYrVw4XLlwwhcqC8wsw8fREHL121DD7IUVCFOF8SNgQw2xa0ZBs3TRs2BA7duywYmj0SQcC4sBvt27Arl35bSYET3HqXJw+923s3bsXderU8W0yZzmCQH4C+uDBg/HII48gNTUVs2fPxg8//OAxZrZwd0QpqA5CCOODBg1SvU4s6NmzJxYvXqxpLReRAAmQAAmQAAkAFNBZBSSgLwEK6Pry5G4kQAIkQAIAKKCzDEiABEggfwKyQmhwcDCSkpIMxbwzbSfGnhqLFZdWGGq3Z0hPDK84HHVKUMCTrZsWLVpg8+bNhuaPxowhMHs2MHQokJ6en70FAF4HkKbKqQMHDqBWrVqq1nCyvQksWLAAffv21RxEYGAgrl69qnk9F9qXgLjbXLys9fPPP6sOgi/rqEbGBSRAAiRAAiSQiwAFdBYECehLgAK6vjy5GwmYQuDatWs4ceIEjh07hl9++QXnz59H4cKFcd999+H222+HuINOtEoza4jTCeLOs0uXLuVxQbSgjYyMNNU/s7g42S4FdCdnl7GRAAnoQUBWCK1cubLy3W/UGHNqjHLq/FrWNaNMonbx2opwHlEuwjCbVjckWzdTpkzBkCHuPsVv9Ryr9e/8+ey7zr/+Or+V5wD0BrBa7fbKfIpamrDZetGXX36Jp556SioGnkCXwmfrxdu2bUPTpk1VxSCeF4i70jlIgARIgARIgAS0E6CArp0dV5KAJwIU0FkXJGBTAuKN/k2bNiE2NharV69GYmJivpE0adIETz/9NJ577jlUqVIFsg9g1WATLWbFL8Pr1q3Ls0zcgybatJUvX17NlpxrcQIU0C2eILpHAiRgOgHZ72Hxctwh0a/Zz2P5xeWKcP5jmu/tnvVwSbRqF+J5SOEQPbZzzB6ydcO7rB1TCkogly8DzZoJgdt7XO3bAxs3VkVa2jHNwYs7icXdxBzuIfD999+jZcuWmgMuU6aMx5enNW/IhbYjMH/+fPTr188nv1999VWPd6L7tJiTSIAESIAESIAEcghQQGcxkIC+BCig68uTu5GA3wlkZGTg66+/xujRo/Hjj9oeZovTBCNHjkSDBg0MEdIpoPu9LCxngAK65VJCh0iABCxGQFYILVmyJESbVH+NE9dOYMzpMXj//Pv+MuFx38dLP64I561KtzLUrl2MydbNrFmz8Morr9glXPpZAIHPPsu+89zTKFECmD4dEF24ZeuGAro7S1Gmbpo1a4b//Oc/7gTHqHMI7Nu3D2+++abHF+nFpLp162L8+PEIDw8nNRIgARIgARIgAR0IUEDXASK3IIGbCFBAZzmQgI0InD59Gm+//TYWLlyoi9d9+vTBhAkTULFiRV3287YJBXS/4rXk5hTQLZkWOkUCJGAhAjLChAjDn3egzz43Wzl1fvL6SSALQCH/g6tQpIIinL9W4TX/G7OxBdm66d27t24/R9oYo2Nc37IFaNEibzgPPgh88glw993Z/yZbN2zh7piSURXIPffcg19//VXVmj8nx8TEYM6cOZrWcpGzCIiX/bZu3YrDhw9j//79SnC1a9dGpUqVIF60YHcLZ+Wb0ZAACZAACZhLgAK6ufxp3XkEKKA7L6eMyKEExC+bffv2hWi9qeeoWbOm8ta3aO8eEBCg59Y5e1FA9wtWS29KAd3S6aFzJEACFiAgK2iJq0/Oi8uPdRybUzdj0plJWHNpjY67FrzV8+WfV8Tze4vdW/Bkl8+QrZsnnnjC60lAl6O1bfj9+wNz5/7l/ujRwJgxucORrRu2/rdteUg5vmDBAuX3T7WjcOHCOHnyJCpUqKB2KeeTAAmQAAmQAAmQAAlIEKCALgGPS0nAAwEK6CwLErABAdH67MUXX8S2bdv84m3p0qUxaNAgDBs2DEFBQbrboICuO1LLb0gB3fIpooMkQAImE5AVtIoVK4YrV67oEkUmMjHq5Cjl1LmRo36J+opw/lzIc0aatbUt2boR1/gsW7bM1gzofF4Cn38OiIOdzzwjWiLn/XfZulm+fDm6dOlC9C4jMHXqVAwdOlRT1OLEcZMmTTSt5SISIAESIAESIAESIAFtBCiga+PGVSTgjQAFdNYGCVicwIEDByDabfpLPL85/KioKEzYkUcNAAAgAElEQVSbNk33NmoU0C1eZH5wjwK6H6BySxIgAUcRkBW09LoD/dOkTxXhPCE9wTC+hVBIEc7Fn1IBpQyz6wRDsnXTqlUrfPPNN05AwRhUEJCtG/H7SK1atVRY5FQnEJCpm5EjR2LcuHFOwMAYSIAESIAESIAESMA2BCig2yZVdNQmBCig2yRRdNOdBMR9YeKtfzX3x1WpUgU1atRQ2rEfO3YMBw8eVAWvQ4cOeO+99yD20WtQQNeLpH32oYBun1zRUxIgAXMIyAgTwuOwsDCcPn1as/OHrh7C+FPjsShxkeY9tCzsULaDIpw/FPSQluWuXyNbN/fff3/OHbSuh+kiALJ1s3r1arRv395FxBiq6IBW11M7Ax/RiN8pV61a5eNsTiMBEiABEiABEiABEtCDAAV0PShyDxL4iwAFdFYDCViYwNKlS/Hyyy8jJSUlXy8bN26M1157DU8++SRCQkJyzU1PT8fevXuxZMkSxMbGIjExscCIH3roIXzwwQcQ96PrMSig60HRXntQQLdXvuit/gTEC1BHjx5FQkL2qd7q1aujWrVqunf40N9z7mgUAVlBq2rVqjhy5Igmd/9x5h+YdHYSzl0/B2QBKKRpG1WL7gi8A8PChmFA6ABV6zg5NwHZuqGA7s6Kkq2bgQMHYsaMGe6E59KoZQV0gS0rS3zBcJAACZAACZAACZAACRhFgAK6UaRpxy0EKKC7JdOM03YETp06hejoaGzYsMGr7+XKlcPYsWOV+9HFXagFDbGnePglTrQXJMrrKaJTQC8oM877dwrozsspI/KNgBDO586diyFDhnhcMGrUKPTp0wdC/ORwNwFZQaty5co4ceKEKojfpHyDiWcmYkOy958tVG3o4+SXbnsJw8OGo1qxaj6u4DRvBGTrpnXr1oiPjydglxGQrRvxu0NMTIzLqLk7XPESoHjxT+sQHQtE5wIOEiABEiABEiABEiAB4whQQDeONS25gwAFdHfkmVHakMCyZcvwzDPPePVctFgXIk27du2g5qGYOAmwa9cuDB8+HOvXr8+XjF4iOgV0GxagpMsU0CUBcrktCWzbtg0DBgzAjh07CvR/xYoVCA8PL3AeJziXgJrvbk8U1AjoyZnJGHt6LKadmeY7UB1Opj8Y9KAinHcJ7uK7Xc7Ml4Bs3YiORdOnTydllxEQVzvJnAY+e/YsO6i4rGZEuDKfN71798bChQtdSI0hkwAJkAAJkAAJkIB5BCigm8eelp1JgAK6M/PKqGxOQLRdf/311zF//nyPkZQuXRrz5s1Djx49ND/YECfQ33nnHUyaNClfWnrciU4B3eYFqcF9CugaoHGJrQloOaklOow89thjto6bzmsnICNMCKtPPPEE1q1bV6ADsYmxmHh6Ig5cOVDgXL0mFAsopgjn4q7zwEKBem3LfSQFLQFwy5YtaN68OVm6jECJEiVw5coVTVGLz6obN25oWstF9iYg8z3VpUsXLF++3N4A6D0JkAAJkAAJkAAJ2IwABXSbJYzuWp4ABXTLp4gOupHAwYMH0a1bt5y7c29l8MYbb2DChAk+tW3Pj19GRoYixI8YMSLflu6dO3dWxPywsDBN6aCArgmbrRdRQLd1+ui8SgKibbv4zFbbqrRRo0ZYu3YtT/Wp5O2U6TLChGDQsGHDfLsd7EnfowjnS5OWGoqsS9kuinAuTp9z6E9Atm7E55RorczhLgKhoaE4f/68pqDF6fXMzExNa7nIvgRk70AXXdLEzzgcJEACJEACJEACJEACxhGggG4ca1pyBwEK6O7IM6O0GYGVK1dCiNaexn333YfPP/8ctWvX1iUq0c7x008/VdoOJyYmet3zpZdeUk6ri3vX1Q4K6GqJ2X8+BXT755AR+E5A3Cfcpk0bjwuioqIQHByMWbNmefx38RJT3759fTfGmY4hICuEim40ycnJHnlMPjNZEc8vZV4yjFe1wGqKcC7uO+fwHwHZuhk2bBgmTpzoPwe5syUJyNYNW7hbMq1+dUpWQBfOyVwb4NfguDkJkAAJkAAJkAAJOJQABXSHJpZhmUaAArpp6GmYBLwTEA82xalwT2PgwIGYMmWK9Onzm/cWDzdEi73Bgwfj2LFjXh3r37+/YjsoKEhV+iigq8LliMkU0B2RRgbhIwHxuXyrQF6vXj3l8/LPE3+333473nvvPeUFqJuHOIW+fft2Hy1xmpMIyApagYGBuHr1ai4kXyV/pQjnm1I3FYxKhzvO/zQyIHSAIp7fXvT2gu1yhhQB2brhCXQp/LZdLFs3sbGxiIyMtG38dFw9AS1X09xspXr16jh06JB6w1xBAiRAAiRAAiRAAiSgmQAFdM3ouJAEPBKggM7CIAGLEbh27RrE6aDp06d79GzFihUIDw/X3WtfRXRxCl20kC9SpIjPPlBA9xmVYyZSQHdMKhmIDwRkhQme7PMBsolTxo0bh7///e8memCg6fEAnvTd3kNBDynCeYeyHXxfxJlSBGQ/bw4cOIBatWpJ+cDF2gmMGweI96jOngVmzgSee077XmpWytaN6JQiOqZwuIeA7Al0CujuqRVGSgIkQAIkQAIkYB0CFNCtkwt64gwCFNCdkUdG4SACaWlpGDRoEN5///08UdWoUQNffPEFHnjgAb9E7Es7d9Eyds6cOejZsyfEnYi+DArovlBy1hwK6M7KJ6PJn4CsMLF3717UqVOHmC1KgAJ63sSUCiilCOfiTyEUsmjmnOmW7OeN6HIkXtTkMJZAQgIQEQHs35/b7o4dQMOG/vdFtm6ee+455conDvcQyE9Ab9y4MTIyMpCZmQnx8vdPP/3kEQxbuLunXhgpCZAACZAACZCANQhQQLdGHuiFcwhQQHdOLhmJQwjkJzY3b94cS5YsQZUqVfwWrXjQ8cknn6Bfv35ISUnxaEeI6OIUSo8ePeDLAzkK6H5Ll2U3poBu2dTQMT8QaNiwIXbt2qV5Z55A14zOkIUU0HNjfi7kOUU4r1+iviH8aSQ3AV9+7sqP2cMPP4zvvvuOWA0kMHUqMHSoZ4ODBgH//Kf/nZGtm169euGjjz7yv6O0YBkCsi3c27Zti6+++soy8dAREiABEiABEiABEnADAQrobsgyYzSSAAV0I2nTFgn4QMAKYrM4USAEcnEPuzcRXYj4H3/8MR555JECo7JCTAU6yQm6EqCAritObmZxAjExMZpb29atWxd79uyxeITudo8Cenb+axaviWFhw/B8+efdXRAmRy8rhIqf34QwxuF/AsePZ58637zZu60PPwSeN+B/UrJ1w84F/q8XK1qQqZuRI0dCfH9ykIAgcPnyZeW7J0G04wAgWvxXq1YNoaGhBEQCJEACJEACJKAjAQroOsLkViQAgAI6y4AELEbAKmKzENGnTZuWb5vPJk2a4MMPP8R9992XL0WrxGSxVDvaHQrojk4vg7uFwOuvv45/ajxC2KpVK3zzzTdkamECFNCB1yq8ppw6r1CkgoUz5Q7XZAQtQahevXrYvXu3O2CZGOXSpUC/fsClS96d6NsXMOpacdm6OXDgAGrVqmUiUZo2g0B0dDRiY2M1mY6Li0OEeIOEw9UEhHA+d+5cDBkyxCOHUaNGoU+fPqhataqrOTF4EiABEiABEtCLAAV0vUhyHxLIJkABnZVAAhYjYCWxWfzCO3ToUOXOc2+jc+fOmD9/PsLCwrzOsVJMFku3Y92hgO7Y1DIwDwReeuklvP/++5rY1KxZ0+vdoZo25CLdCbhZQG9VupUinD9e+nHduXJDbQRkhdC+fftq7pihzWN3rbp4EXjhBWDZMu9xlykDzJ4NREUZx6Zw4cK4ceOGZoO8y1ozOlsvXL9+PUQrdrWjXLly+O233xAUFKR2Kec7iMC2bdswYMAA7Nixo8CoVqxYgfDw8ALncQIJkAAJkAAJkED+BCigs0JIQF8CFND15cndSECagGiZLn7R9PS2vzg19Omnn0IILkaNM2fOQDxsFb/Uehv9+/fHlClTvD4koYBuVLasY4cCunVyQU/8T0BW0OId6P7PkYwFNwro5YqUU4TzNyu8KYOOa/1AQPbzZvXq1Wjfvr0fPOOWmzYB3boBp097Z9G8OfDZZ8DttxvLS7Zu+D1lbL6sYm3q1KnKy9RaxtatWyG6lXG4k4Bo1y5atKsZGzZswGOPPaZmCeeSAAmQAAmQAAncQoACOkuCBPQlQAFdX57cjQSkCaSnp0O0Axanum8dpUuXhjgJ0LRpU2k7ajY4ceKEIurnJ6JPmjQJb7zxBooUKZJnawroamg7Yy4FdGfkkVH4RkBWmNi7dy/q1KnjmzHOMpyA2wR00XJ3eNhw1C5R23DWNFgwAdnPG/GCZmRkZMGGOMNnAteuAcOGAeImj6wsz8sCA4GxYwHRxTggwOetdZsoWzcrV65Ep06ddPOHG9mDgEzd8A50e+TYH16KLnbdunWDeGFLzWjUqBHWrl3Le9HVQONcEiABEiABEriFAAV0lgQJ6EuAArq+PLkbCehCIL+H9fPmzVNOhBs9xN2HvXv3hmjF5mkIcV/41qNHD9z6sIUCutHZMt8eBXTzc0APjCMg84BZeMm7ZY3LlRZLbhLQ+8/rj/f6vqcFE9cYRED28+bJJ5/EmjVrDPLW+Wb27s0+dX7ggPdY77sP+PRToG5d83jI1s2sWbPwyiuvmBcALRtOYN++fagrUbQdOnTAqlWrDPebBs0nEB8fjzZt2nh0JCoqCsHBwRCfKZ6GWc86zKdGD0iABEiABEhAHwIU0PXhyF1I4E8CFNBZCyRgQQKiTXv37t29/tL53nvvQQjWRo/vvvsOvXr1wrFjxzyarlKlChYuXIhWrVrlEtEpoBudKfPtUUA3Pwf0wDgCssLEpk2b0LJlS+McpiVVBNwkoMfFxUGcQOewLgHZz5sGDRpg586d1g3QRp4tWAAU9E7r4MHAtGnmByVbN3PmzEFMTIz5gdADwwjICujC0SxvLRkMi4KGzCAwcODAPAK5+O5ZtmwZqlatqrgkTqmLz5Rbr60Tp9C3b99uhtu0SQIkQAIkQAKOIEAB3RFpZBAWIkAB3ULJoCsk8CeBHTt2KG0ST506lQeKEM6XL19uyv1gGRkZmDZtGoaJPpVehhDRP/74YzzyyCM5Myigu6+2KaC7L+dujlhWmGBLZWtXDwV0a+fHbd7Jft4MGTIEU6ZMcRs23eP98kvgqae8bxsWBsTFAV4OYeruT0EbytaN+Nk+Ojq6IDP8dwcR0HKH9c3ht2/fXnULbwfhc3Uonj5vPN1v7q3Gzp49yzburq4gBk8CJEACJCBDgAK6DD2uJYG8BCigsypIwIIEkpKS8MILLyhCuafx1FNPKXekh4aGGu69eFt86NChECdRvI169eph7ty5aNasmTKFArrhaTLdIAV001NABwwkQGHCQNgOMqXUTSsA4qrx2T4Edi+ASQCq+DC3gClhRcIwvOJwDKowSH4z7mAoAdnPG14ZoU+6evUCFi3yvFfXroA4nR4Soo8tPXaRrZstW7agefPmerjCPWxEQKZuxNVfojMZh/sIeKqbI0eO5Jw+v5mIp7l79+5FnTp13AeOEZMACZAACZCADgQooOsAkVuQwE0EKKCzHEjAggREu7vp06fjjTfe8OrdpEmTlH8vUqSI4RGcOXNGuYd9xYoVXm2Lk+hCRG/Xrh0SExOVlrDr1q3LM79t27ZYvHgxypcvb3gcNOg/AhTQ/ceWO1uPgMwDZhENhQnr5dSfHqXeSEXshVj0X90feABAAoA+PljUSUDvXb63Ip7XKFbDB6OcYjUCsp83FCb0yejnnwPPPZd7rzJlgNmzgagofWzouYts3fCqET2zYZ+98qubjh074uLFi/j+++89BiS6kW3cuNE+wdJT3Qg0bNgQu3btyrWfp+8e8WJ+qVKl8tjlCXTdUsGNSIAESIAEXEiAAroLk86Q/UqAArpf8XJzEtBOYP/+/Xj22WchTgp5G++88w4GDx6MYsWKaTekcaXwS5ws2LZtm9cdRLv5CRMm4JlnnkGfPn0ooGtkbcdlFNDtmDX6rJWArDBBQUsreXutO3z1MOIS4/DRhY9w7Nqxv5w3SEBvUKKBIpw/G/KsvcDR21wEZD9vVq9eDdFamUOewM2n0B9+GIiNBe66S35ff+wgWze8asQfWbH2nrJ3oN9zzz04fPiwtYOkd34h4OkOdPF3M2bMyGVv6tSpSme7m4e4K33nzp1+8YubkgAJkAAJkIAbCFBAd0OWGaORBCigG0mbtkhABQFx3/jo0aMhRPL8Ro8ePTB+/HhUq1YNsg/HVLinTP3uu+/Qq1cvHDt2kxDgYZNWrVrh9OnTHl8G4Al0tdTtMZ8Cuj3yRC/1ISD72UtBS588WHWXLZe3KCfOFyUuQvqN9Lxu+llAD0CAIpyLP0EBQVbFRL98JCD7eTNixAjl5UYOfQjs3w8kJwN/3Fqkz6Z+2EW2bmbPno0BAwb4wTNuaVUCX375JcS1YTJDdFXjcB8BcdVcv3798gQeHR0N8bu/OHUeHx+PmTNn5pnz6quvevx791FkxCRAAiRAAiSgjQAFdG3cuIoEvBGggM7aIAELEzh06BCioqLyPeUt3BcnvUUbve7du0O0TKtQoQICAwP9Hpl4KCLuaRen4AsS0b05QwHd72kyxQAFdFOw06hJBGSFCXEiR5zM4XAWgX8l/QtxSXH48uKX+QfmRwG9Y9mOinDePIh3FzulumQ/byZOnIhhw4Y5BQfj8JGAbN2sXLkSnTp18tEapzmBwPr16xWxU2ZQQJehZ9+1ojV7y5Yt87Rx9yUidmXyhRLnkAAJkAAJkIB3AhTQWR0koC8BCuj68uRuJKArAfHQ4ZNPPlHe4E5JSVG1d9euXfH++++jbNmyqtapnSzjo7BFAV0tcXvMp4BujzzRS30IyAoTPIGuTx6ssEvKjRTltHlsYiy2Xt7qm0t+ENDvDLxTEc5jbovxzQfOsg0B2c+bLVu2oHlzvlBhm4Tr5GjhwoVx48YNzbvxTmLN6Gy78OjRo0qHM62jevXqEC+Dc7iTgLjmrWnTpqqCj4uLQ0REhKo1nEwCJEACJEACJJCbAAV0VgQJ6EuAArq+PLkbCehOQLRynzZtmurTQv3791fWFS9eXHefbt1QRkSngO739JhigAK6Kdhp1CQCsoIWT9uYlDgdzR66eki531yI50euHVG3s84C+su3vayI51UDq6rzg7NtQYCfN7ZIk+WclK0bCuiWS6khDnmrmzZt2ii/Y16/fh2nTp3Cnj178vjTpUsXpVMZh3sJeGvl7okIW7e7t04YOQmQAAmQgL4EKKDry5O7kQAFdNYACdiAgGiDJu5CL+g+9JtDGTt2LEaNGmVYdFrbuVNANyxFhhqigG4obhozmUBQUBDS0tI0e0FhQjM60xd+n/q9ctpciOdpNzTWgE4CepOgJopw3rlsZ9O50AH/EZAVQnkC3X+5sfLOsnXDF72snF3/+RYeHo5///vfmgx88MEH6NOnj6a1XOQcAvv27cNbb72FNWvWeAyqQYMGGDNmDEStcZAACZAACZAACcgToIAuz5A7kMDNBCigsx5IwCYErl69igULFuDtt9/2qZ27GS3QhIj+3XffKS3nDx486BNZCug+YbLdJArotksZHZYg0Lp1a3z77beadihTpgwuXbqkaS0XmUfgi6QvlPvNV1xcIe+EpIBePKC4IpwPDxuOooWKyvvDHSxNQFYIFS9XipcsOdxFoH79+khIEB822gZf9NLGze6rhPhZt25d1WHcd999+PHHHyFeMOQgAXEYYOvWrTh8+DD279+vAKlduzYqVaqEZs2aITQ0lJBIgARIgARIgAR0IkABXSeQ3IYE/iBAAZ2lQAI2IiAE6h9++AGvvfaa8lAiv7F+/Xo8/vjjpkT3008/YciQIVi1alWB9imgF4jIlhMooNsybXRaIwFxR6i4K1TLKFasGK5cuaJlKdcYTOBS5qXsNu2Jsdh2eZt+1iUE9KeCn1KE88ZBjfXzhztZmoCsgB4VFYVFixZZOkY6pz+BgQMHYtasWZo2FidEd+7cqWktF9mfwMyZMzFo0CBVgbBjgSpcnEwCJEACJEACJEACuhGggK4bSm5EAgoBCugsBBKwIQFxGl2I0zNmzMDmzZvzRCDe5hbt9ho1amRadOJNc3Fifvz48UhMTPTqBwV001LkV8MU0P2Kl5tbjICsoMWTfRZL6C3u/Hzl55w27UevaXtRIt8ItQjoJ4BCHxbCjWU3rA2P3ulOQPbzZsqUKcpLjhzuIiCugRJdrLSMrl274vPPP9eylGscQED8Tjd8+HCfX8AwowuaAzAzBBIgARIgARIgARLQhQAFdF0wchMSyCFAAZ3FQAI2JnDjxg3l1OPKlSuxbt06iHstU1JSFOF86dKlqF69uunRCf9Gjx7t9bQTBXTTU+QXByig+wUrN7UoAVlBS3yGd+rUyaLRudetzambFeE89kIsrmT5sUuAWgF9K4APgYALAcjMzHRvglwaueznjfiZTNw3y+EuAi+88AIWLlyoKWjRwnvPnj2a1nKRcwiIn1VGjhwJcbrc0xC/07377ruoU6eOc4JmJCRAAiRAAiRAAiRgMwIU0G2WMLpreQIU0C2fIjpIAr4TyMjIwMWLF3Hy5EnUrFkTojWwFYZoPS/aus+fPx+xsbG5TqRTQLdChvT3gQK6/ky5o3UJyApaEydOxLBhw6wboMs8+zzpc+V+85UXVxoTua8C+p0AxDWhf3RSDgiggG5MgqxlRfbzxq2niVNSgMWLgUqVgM6drZVTI7y57bbbcOHCBU2m+FmjCZsjF507d065TuzgwYM4fvy4EmOTJk1QsWJFNG3alHeeOzLrDIoESIAESIAESMBOBCig2ylb9NUOBCig2yFL9JEEHERAtAHcvXs3tm7diu3bt6NUqVIQ7URDQkIcFCVDoYDOGnATAVlBa/DgwZg2bZqbkFku1ouZF7PvN78Qi/+m/ddY/3wV0G/xSnxv5ndFirFB0JpRBGQ/b3r27InFQkl20Vi9GnjxReD06eygxftKEye6CIC4t61QIamARZer5s2bS+3BxSRAAu4lIJ4BiM50CQnihx4onfKqVauG0FDxZiAHCZAACZAACZCAXgQooOtFkvuQQDYBCuisBBIgARIgAd0JUEDXHSk3tDABWWFixIgRmDBhgoUjdK5rB68czLnf/Ni1Y+YEqlFAr1GjBn7++WdzfKZV0wjIft5ERERA3FHshiFOnb/+OvDBB3mj3bcPqF3bDRT++KVfUkCfMWMGBg4c6B5gjJQESEAXAkI4nzt3LoYMGeJxv1GjRqFPnz6oWrWqLva4CQmQAAmQAAm4nQAFdLdXAOPXmwAFdL2Jcj8SIAESIAFQQGcRuImArKA1depUvPnmm25CZnqsm1I35dxvfjXrqrn+aBTQGzZsiB07dpjrO60bTkD280bcfy7uQXf6iI8HoqKAU6c8R7p8OdCli9Mp/BWfbN2sXr0a7du3dw8wRkoCJCBNYNu2bRgwYIBPP6usWLEC4eHh0ja5AQmQAAmQAAm4nQAFdLdXAOPXmwAFdL2Jcj8SIAESIAEK6KwBVxGQFSbE/efiHnQO/xP4LOkzpU37quRV/jfmqwWNAnrJkiUhTnZxuIuA7OeN6HYhul44daSnA2+9Bcya5T1C0TH44EHATbcHydbNypUr0alTJ6eWDeMiARLQmYBo1y5atKsZGzZswGOPPaZmCeeSAAmQAAmQAAncQoACOkuCBPQlQAFdX57cjQRIgARIAKCAzipwFQFZYWLJkiXo0aOHq5gZGWxSRhLikrLvN/8x7UcjTRdsay+AjwBsLHjqrTMCAgKQmZmpfiFX2JqA7OdNbGwsIiMjbc3Am/P/+Q/QsydwLJ/bGO66C1i1Cqhb15EIvAYlWzezZs3CK6+84i5ojJYESEATAfFyX7du3SA6V6gZjRo1wtq1a3kvuhponEsCJEACJEACtxCggM6SIAF9CVBA15cndyMBEiABEqCAzhpwGQFZYWLv3r2oU6eOy6j5P9yfrvyU3aY9MRbHrx33v0EVFp4Jfgb/euFfmoTzP80UKVIE169fV2GVU51AQPbzZt68eejbt68TUOTEcO0aMHIkMG0acOOG99Cio4H33gNKlXJU+D4FI1s3Tn7xwieAnEQCJOAzgfj4eLRp08bj/KioKAQHB0O8lONpOPE7ymdwnEgCJEACJEACOhCggK4DRG5BAjcRoIDOciABEiABEtCdAO9A1x0pN7QwAVlhgnfL6pvcjSkblRPniy4swvUb14FC+u6vdbcyhcsgqlwUIstFomlQU8jWTVBQEFJTU7W6w3U2JSBbN6INt2jH7ZSRkAB065bdkt3bCA4GPvgAePppp0StPg7Zutm0aRNatmyp3jBXOI7AuXPncOTIERw+fFiJrV69eqhatSrEdxIHCQgCAwcOzCOQN2jQAMuWLVNqRQxxSj0mJgbi5ZybhziFvn37doIkARIgARIgARLQSIACukZwXEYCXghQQGdpkAAJkAAJ6E6AArruSLmhhQnIChOizeXSpUstHKE9XPs06VOlTfvqZHUtQ/0d3b3F70VkSCSiykehamD2g2MxZOumePHiSBcXPnO4ioBs3Tjl8yYjAxg/HpgwARD/t7chrtONiwMqVnRVmeQJVnSskLny4ezZs2yr7O4SgrjTevr06Zg5c2YeEkIc7dmzpyKIUkh3eaF4+fnG0/3m3u5J5+cNa4gESIAESIAEtBOggK6dHVeSgCcCFNBZFyRAAiRAAroToICuO1JuaGECsoLWAw88gARxjJJDNYHEjMSc+823p1nrxFLLUi1zTpyXCCiRJzbZumELd9Xl4ogFsnUzevRojBkzxtYsxGlzceo8v4/N4sWByZPFSUhbh6qb87J1Q0FLt1TYcqPFixcjMjKyQN+FkL5o0SJeS1MgKc3v7PYAACAASURBVGdP8PR5I7oW/Hn6/OboPc3l1UbOrg9GRwIkQAIk4F8CFND9y5e7u48ABXT35ZwRkwAJkIDfCVBA9ztiGrAQAVlhQrTFFe1xOXwncODKAeVu87jEOMvdb/5syLNKm/bwsuH5BiRbN4ULF0ZGfkdvfcfJmTYiIFs3EyZMwIgRI2wUcW5Xd+wAHn4YSEvzHkLdusCnnwL33WfbMHV3XLZuKGjpnhLbbCiufOjcubPP/t5///0QV9N4Ekt93oQTbU2gYcOG2LVrV64YPH2GiDbupUqVyhMrX9ixdfrpPAmQAAmQgMkEKKCbnACadxwBCuiOSykDIgESIAHzCVBANz8H9MA4ArLChGh5OmfOHOMctrGlb1O+VURzIZ5fz7pumUjKFi6rnDYXbdofLPmgT37J1g0FdJ8wO26SbN1s2bIFzZs3ty2Xhg2BW3SZnFgCAoAhQ4Bx44CiRW0bol8cF51OhICldVDQ0krO3uu8tdguKKqnn34a//rXvwqaxn93KAFPd6CLv5sxY0auiKdOnYqhQ4fm+jvRxWDnzp0OJcOwSIAESIAESMD/BCig+58xLbiLAAV0d+Wb0ZIACZCAIQQooBuCmUYsQkBW0Jo9ezYGDBhgkWis6cbSpKXK/eZrktd4dzBLXLxprP81i9fMadNeJbCKKuOydVOsWDFcuXJFlU1Otj8B2brJyhL/Q7HvqFEDOHw4r/933QUsXgy0aGHf2PzpeXh4OP79739rMnH77bfj999/17SWi+xNQHSrmDhxoqYgtm7diiZNmmhay0X2JjB//nz069cvTxDR0dFo27atcuo8Pj4eM2fOzDPn1Vdf9fj39iZC70mABEiABEjAOAIU0I1jTUvuIEAB3R15ZpQkQAIkYCgBCuiG4qYxkwnIClpLlixBjx49TI7CeuYvZFzIadO+I22HpRx8pPQjiAyJVE6cFytUTJNvsnVz11134dixY5psc5F9CcjWzbx589C3b1/bApg6FbjlwCLE1czvvQeUKWPbsPzuuDjVuXv3bk12SpcujeTkZE1rucjeBGQ+b3r37o2FCxfaGwC910RAtGYX1xPd2sbdl814XYQvlDiHBEiABEiABLwToIDO6iABfQlQQNeXJ3cjARIgARIAQAGdZeAmAjIPmAUnIWYJUYsjm8D/rvxPEc7FifMT10+ow+LnU+jPhTynnDjvWLajOr88zJatm+LFiyM9PV3aD25gLwKyddOhQwesWrXKXkHf4u3LLwOxsUBICDB7NvD007YOxxDnZeuGLdwNSZOljOzbtw9169bV7FP16tVx6NAhzeu50N4Etm3bhqZNm6oKIi4uDhEREarWcDIJkAAJkAAJkEBuAhTQWREkoC8BCuj68uRuJEACJEACFNBZAy4jICtMtGjRAps3b3YZtbzhfpPyTc795hlZGZbhEVI4RDlpHlkuEo1LNtbNL9m6KVKkCK5ft8498LqB4Ub5EpCtm9GjR2PMmDGk7DICsnWzadMm5UQph3sIfPnll3jqqaekArb7lRFSwXMxvLVy94SGrdtZMCRAAiRAAiSgDwEK6Ppw5C4k8CcBCuisBRIgARIgAd0J8AS67ki5oYUJyAoTNWvWxE8//WThCP3r2idJnyinzdcmr/WvIZW71yhWA8+Xf14Rz+8seqfK1QVPl62bEiVKIC0trWBDnOEoArJ1w5PEjioHn4ORrRsK6D6jdszE9evXK/dVextC8Lx48SJiRTsIL4MCumPKQXMgopPBW2+9hTVr1njcQ1wvIV7qCg8P12yDC0mABEiABEiABP4iQAGd1UAC+hKggK4vT+5GAiRAAiTAE+isAZcRkBUmKleujBMnVLYqtznj8xnnc+4335m201LRPFr6UaVNuzhxHlgo0G++ydYNW7j7LTWW3li2bg4cOIBatWpZOkY6pz+BChUq4Ny5c5o35osXmtHZduHRo0dRrVq1PP6LrjlfffUVgoKClH/73//+h2bNmiE5OTnX3JCQECQmJto2fjquHwFxJ/rWrVtx+PBh7N+/X9m4du3aqFSpklI7oaGh+hnjTiRAAiRAAiTgcgIU0F1eAAxfdwIU0HVHyg1JgARIgAR4Ap014CYCsoLWHXfcgePHj7sC2b70fTlt2k9eP2mpmLuFdFOE8w5lOxjil2zdBAcHIykpyRBfacQ6BGTrZtasWXjllVesExA9MYRA69at8e2332qyJcQtIaBzuItAfnegjxo1CuJn/dTUVOUEuhDUbx1hYWE4ffq0u6AxWhIgARIgARIgARIwmQAFdJMTQPOOI0AB3XEpZUAkQAIkYD4BCujm54AeGEdAVtC69957cfDgQeMcNsFSfEq80qY9NjEWN3DDBA88mwwuHIxe5Xspwnmjko0M9Uu2bho1aoTt27cb6jONmU9Atm4mTZqktNPlcBeBmTNnYtCgQZqC7tmzJxYvXqxpLRfZl0B+ArqvUbGFu6+kOI8ESIAESIAESIAE9CFAAV0fjtyFBP4kQAGdtUACJEACJKA7AQrouiPlhhYmICtotWzZEuJ+WSeOJUlLFOH8q+S8p9OQBaCQOVHXKl5LEc4jQyJxR+AdpjghWzcU0E1Jm+lGZetmzpw5iImJMT0OOmAsAXGC/O6774Zopax28P5ztcScMd9bC3dfoxP3p3s6me7res4jARIgARIgARIgARJQT4ACunpmXEEC+RGggM76IAESIAES0J0ABXTdkXJDCxOQFbSaNGmi3A3plHEu45wimsclxWFX2i5LhdWqVCtElY9STpwXKVTEVN9k68YNnQtMTZBFjcvWjRDPhYjO4S4C8fHxaNOmjaag582bh759+2pay0X2JiDzeTNy5EiMGzfO3gDoPQmQAAmQAAmQAAnYjAAFdJsljO5angAFdMuniA6SAAmQgP0IUEC3X87osXYCMg+YhdWHHnoI33//vXYHLLJyb/pe5X7zRRcW4XSGte497RHSQxHOnyzzpEVoAbJ10717d3zyySeWiYeOGENAtm66du2Kzz//3BhnacUyBAYOHIhZs2Zp8ofdLjRhc8Si6Oho5Y5zLSMuLg4RERFalnINCZAACZAACZAACZCARgIU0DWC4zIS8EKAAjpLgwRIgARIQHcCFNB1R8oNLUxAVtAaMGAAZs+ebeEI83dtQ8qG7BPniXGWut/8tiK3IbJcpHLavGHJhpbjK1s3Y8aMwejRoy0XFx3yLwHZuuFpYv/mx6q7y9aNaAEfGhpq1fDol58IaL0HvUGDBti8eTOCgoL85Bm3JQESIAESIAESIAES8ESAAjrrggT0JUABXV+e3I0ESIAESAAABXSWgZsIyAoT4eHhWLFihe2QLU5arAjn65LXWcr32sVr57Rpr1y0sqV8u9kZ2bqpUqUKxB21HO4iIFs3Rt+BLg6vLlsGtGwJDB7srlxZKVrZutm7dy/q1KljpZDoi0EE5s+fj379+qmyxnpRhYuTSYAESIAESIAESEA3AhTQdUPJjUhAIUABnYVAAiRAAiSgOwEK6Loj5YYWJiArTLRo0UI5qWWHcTbjrCKaxybGIiE9wVIuP1b6sZwT54ULFbaUb56cka2bMmXK4NKlS5aPkw7qS0C2bqKiorBo0SJ9nfKw28mTQHQ0EB//1z9OngwMHep30zTggUD9+vWRkKD9M5sn0N1bVpcvX8bw4cN9vgKArdvdWyuMnARIgARIgARIwHwCFNDNzwE9cBYBCujOyiejIQESIAFLEKCAbok00AmDCMgKWkLY2LVrl0HeajOzJ32P0qJdCOenr1vrfvOeIT2VE+ftyrTTFpxJq2Tr5s4778Rvv/1mkvc0axYB2boZNWoUxo4d61f3338feOMNIDk5t5kSJYC0NL+a5uZeCIhOJ//+97818bn99tvx+++/a1rLRc4hsHLlSoirQ7z9vNK+fXtMnjyZnQqck3JGQgIkQAIkQAIkYEMCFNBtmDS6bGkCFNAtnR46RwIkQAL2JEAB3Z55o9faCMgKWsHBwUhKStJm3M+rvk75Ovt+86Q4ZGVl+dma79uHFglV7jYXwnn9EvV9X2ihmbJ107RpU/zwww8WioiuGEFAtm62bNmC5s2b+8XVc+eAPn2AVau8by8EdCGkcxhLQNxJvXv3bo9GRRcU8T20ykviSpcujeRb34Yw1n1aswiBc+fOKd87Bw8exPHjxxWvmjRpgooVK0J8J/HOc4skim6QAAmQAAmQAAm4lgAFdNemnoH7iQAFdD+B5bYkQAIk4GYCFNDdnH33xS4raJUsWRKiRaqVxp+i+frk9VZyC3VL1M1p016paCVL+abWGdm6qVSpEk6KPtkcriIgWzfiFGmnTp10Z/bFF0DfvkBiovetRft20cadw3gCsnXDFu7G54wWSYAESIAESIAESIAESEAtAQroaolxPgnkT4ACOiuEBEiABEhAdwIU0HVHyg0tTEBWmAgMDMTVq1dNj/BMxpmc+81Fy3YrjTal2yinzcWp80IoZCXXNPsiWzelSpVCSkqKZvtcaE8CsnUTExODOXPm6Bb8xYtA//7AJ5/kv+WECcCIEbqZ5UYqCcjWzaZNm9CyZUuVVjmdBEiABEiABEiABEiABEjASAIU0I2kTVtuIEAB3Q1ZZowkQAIkYDABCugGA6c5UwnIChNFixbFtWvXTIshIT0h537zM9fPmOaHJ8OR5SKVE+dty7S1lF96OCNbNzyBrkcW7LeHbN20bdsWX331lS6Bb9gAREYCZ/L52KhdG/j0U0D8l8M8ArJ1QwHdvNzRMgmQAAmQAAmQAAmQAAn4SoACuq+kOI8EfCNAAd03TpxFAiRAAiSgggAFdBWwONX2BGSFCbNOoIv27LGJsYp4bqURVjQMkSGRyonzeiXqWck1XX2RrZsuXbpg+fLluvrEzaxPQLZuevfujYULF0oFKm6cGDQI+OAD79sULgwMGQKMHQsULSpljot1IFChQgWI+6u1DrZw10qO60iABEiABEiABEiABEjAOAIU0I1jTUvuIEAB3R15ZpQkQAIkYCgBCuiG4qYxkwnIClpVq1bFkSNHDIkiC1lKm/a4pDh8nfy1ITZ9NfJAiQeUFu1COA8rEubrMtvOk62b2NhYRIrjvxyuIiBbN7Nnz8aAAQM0M9uyBejRAzh+3PsW1asDS5cCjRppNsOFOhNo3bo1vv32W027hoaGQgjoHCRAAiRAAiRAAiRAAiRAAtYmQAHd2vmhd/YjQAHdfjmjxyRAAiRgeQIU0C2fIjqoIwFZQeuhhx7C999/r6NHebc6df1UTpv2vel7/WpL7eZPlHki58S52rV2ni9bN0888QTWrVtnZwT0XQMB2bpZvXo12rdvr8Fy9qnzmTPzXzpwIDB5MlC8uCYTXOQnAjNnzsQgkUANo2fPnli8eLGGlVxCAiRAAiRAAiRAAiRAAiRgJAEK6EbSpi03EKCA7oYsM0YSIAESMJgABXSDgdOcqQRkBa1ixYrhypUrfolhd/ru7BPniXE4m2GdE4SFUEi521ycNn+89ON+id3qm8rWTVBQEFJTU60eJv3TmYBs3Yi2/6L9v9ohTp2LU+Xexl13AR99BLRqpXZnzjeCwNGjR1G9enVkZmaqNrdy5Up06tRJ9TouIAESIAESIAESIAESIAESMJYABXRjedOa8wlQQHd+jhkhCZAACRhOgAK64chp0EQCsoJWQECAJlEjv5DXJa9T7jdfnGitU4MVilRAr/K9FPFctGx385CtmxIlSiAtLc3NCF0Zu2zdaDmBLm6YuPtu77iffz77ZHrp0q5MiS2CfvfddzFEXEqvYURERCAuLk7DSi4hARIgARIgARIgARIgARIwkgAFdCNp05YbCFBAd0OWGSMJkAAJGEyAArrBwGnOVAKyglbhwoWRkZEhHcMN3Mi533xD8gbp/fTc4IGSDyA6JFo5cS5EdA5Atm7KlCmDS5cuEaXLCMjWzccff4zo6GhV1BITgfLl8y6pUAH48ENAY0d4VT5wshyB+vXrIyEhQdMmJUuWxOXLlzWt5SISIAESIAESIAESIAESIAHjCFBAN441LbmDAAV0d+SZUZIACZCAoQQooBuKm8ZMJiAraMmeQD95/aTSon1R4iLsT99vMo3c5tuWaYuoclGIKBdhKb+s4Ixs3VSrVg2//vqrFUKhDwYSkK0bre24b73/XLR0nzMHCA42MHia0kxAtm4OHDiAWrVqabbPhSRAAiRAAiRAAiRAAiRAAv4nQAHd/4xpwV0EKKC7K9+MlgRIgAQMIUAB3RDMNGIRArLCRNGiRXHt2jXV0exK26W0aV90YREuZF5Qvd5fCwIQoJw0jwyJRJsybfxlxvb7ytbN/fffj/37rfXChO2TYoMAxAs3WVlZmj09e/YsQkNDNa0fNQoQJde7N8ArsTUhNG2Rp8+b6dOnQ1wF8efnSO3atVGpUiV07tw5j5/Lly9Hly5dTPOfhkmABEiABEiABEiABEiABAomQAG9YEacQQJqCFBAV0OLc0mABEiABHwiQAHdJ0yc5BACskJoUFAQUlNTfaax9tJaxCXFYUniEp/XGDFRtGZ/vvzzyonzOiXqGGHS1jZk6+bOO+/Eb7/9ZmsGdF49Adm6kRHQ1XvLFVYhINqwp6en53LHkygu6iMsLCyP2zyBbpVM0g8SIAESIAESIAESIAES8E6AAjqrgwT0JUABXV+e3I0ESIAESAAABXSWgRUJjBs3Dn//+9+t6Jr+Po0H8KT+23rasUGJBjknzkOLajvZaoyn1rIiK4Q2bNgQO3bssFZQ9MbvBGTrZs6cOYiJifG7nzRgLQKe7kCvV68edu/encvRjh07YvXq1bn+TpxST0tLs1ZA9IYESIAESIAESIAESIAESCAPAQroLAoS0JcABXR9eXI3EiABEiABCuisAYsScJ2A3g5AIf8l48kyTyKyXCR6luvpPyMO3llWCO3evTs++eQTBxNiaJ4IyNZNVFQUFi1aRLguIxAZGYnFixfnifqee+5Bu3btEBwcjFWrViEhISHPHE9Cu8vwMVwSIAESIAESIAESIAESsAUBCui2SBOdtBEBCug2ShZdJQESIAG7EOAJdLtkyl1+uk5A98MJ9CKFiiiiuWjT3rp0a3cVkM7RygqhL730EhYsWKCzV9zO6gRk62bUqFEYO3as1cOkfzoTEK3Zq1atmqeNuy9meP+5L5Q4hwRIgARIgARIgARIgATMJ0AB3fwc0ANnEaCA7qx8MhoSIAESsAQBCuiWSAOduIUABXTtJXF70dtz2rTXLlFb+0ZcmUNAVgidN28e+vbtS6IuIyBbN7zL2mUFc1O4CxcuxAsvvKAKgGj3L9r+c5AACZAACZAACZAACZAACVifAAV06+eIHtqLAAV0e+WL3pIACZCALQhQQLdFmlznJAV09SlvVLJRzonz8kXKq9+AK7wSkBVCJ06ciGHDhpGwywgEBgbi+vXrmqPOysrSvJYL7U9AtGtft26dT4GIE+tHjhzxaS4nkQAJkAAJkAAJkAAJkAAJmE+AArr5OaAHziJAAd1Z+WQ0JEACJGAJAhTQLZEGOnELAQrovpdE+zLtlRPn3UO6+76IM1URkBXQu3TpAtFamcNdBISoeezYMU1BFy1aFNeuXdO0lovsT+Do0aOoVq2aqkA2bNiAxx57TNUaTiYBEiABEiABEiABEiABEjCHAAV0c7jTqnMJUEB3bm4ZGQmQAAmYRoACumnoaTgfAhTQ8y+PooWKKnebizvOW5VuxVryMwFZAb18+fI4f/68n73k9lYjIPKemJioyS1Rczdu3NC0lovsTeDy5cvo1q0bVq9erSqQRo0aYe3atQgNDVW1jpNJgARIgARIgARIgARIgASMJ0AB3XjmtOhsAhTQnZ1fRkcCJEACphBwkoAuHjqLU1sJCQkKy+rVqysnuPgw2ZTSkjJKAd0zvjsD78xp035f8fukGHOx7wRkBXTRyvvq1au+G+RMRxCQrZstW7agefPmjmDBIHwnEB8fjzZt2nhcEBUVheDgYMyaNcvjv8+bNw99+/b13RhnkgAJkAAJkAAJkAAJkAAJmEKAArop2GnUwQQooDs4uQyNBEiABMwi4AQBXQjnc+fOxZAhQzxiHDVqFPr06QPRTpfDHgQooOfO099K/k1p0x4ZEolyRcrZI4kO8lJWCA0LC8Pp06cdRISh+ELAt7rpA0D8qQNAiKKjcraeMWMGBg4c6IspznEQAZHzWwXyBg0aYNmyZTk/x4ife2JiYhAbG5srcnEKffv27Q6iwVBIgASMJsAXko0mTnskQAIkQAJuJUAB3a2ZZ9z+IkAB3V9kuS8JkAAJuJiA3QX0bdu2YcCAAdixY0eBWVyxYgXCw8MLnMcJ5hOggJ6dg45lOyonzruFdDM/KS72wDch1Dugdu3aKa2VOdxFIP+6CQGwEECXW6AIMf1D5e9EC+/27du7Cxqjhae68XS/ubd70s+ePcvOO6wjEiAB1QT4QrJqZFxAAiRAAiRAAlIEKKBL4eNiEshDgAI6i4IESIAESEB3AnYW0L09PM4PkqeH0LpD5YbSBNwsoAcGBCIqJEo5cf5IqUekWXIDeQKyAvqzzz6Lzz77TN4R7mArAp7qpkSJEnjwwT74/vu3kZlZyUM83wNoqfz93r17UaeOOJnO4SYCnurmyJEjHrvoeJrLunFTtTBWEtCHAF9I1ocjdyEBEiABEiABNQQooKuhxbkkUDABCugFM+IMEiABEiABlQTsKqCLUxLdunVTTuipGaK9qTgJynvR1VCz/9wDVw7gu9TvEPN+DNAIwO9/dE0uKLR7AUwCUKWgifL/fkfgHehVrpdy4rxW8VryG3IH3QjICujieokpU6bo5g83sgeBoKAgpKWl3eRsSQDjAAwCUNhLECtyTqXzJLE98qy3lw0bNsSuXbtybetJFBc/B5UqVSqPedaN3hnhfiTgbAJ8IdnZ+WV0JEACJEAC1iVAAd26uaFn9iRAAd2eeaPXJEACJGBpAnYV0OPj49GmTRuPbKOiohAcHJznDtE/J8+bNw99+/a1dF7onByB9Bvp2Ji6ERtTNirC+bbL23JvmGAdAb1xUOOcE+fBhYPlAudqvxCQFdAnTJiAESNG+MU3bmpdAr1798ZHH330h4Nt/2jZXjkfh88CaAbgV9xxxx04fvy4dYOjZ34j4OkOdPF3M2bMyGVz6tSpGDp0aK6/E3el79y502++cWMSIAFnEeALyc7KJ6MhARIgARKwFwEK6PbKF721PgEK6NbPET0kARIgAdsRsKuA7ukBs3hwvGzZspw2p+KhUExMDGJjY3PlRZxC3759u+1yRYfzJyBOmQvBXAjnQjQ/c/0MkAWgkId1FhDQO5XthKhyUXg25Fmm1uIEZAV0IXS9+eabFo+S7ulNYP78+ejXbyyA2QCeKmD79QCeB3BKmffqq69i5syZervE/WxAILtu+uXxNDo6Gm3btlVOnYuXCD3VB+vGBgmmiyRgIQJ8IdlCyaArJEACJEACriNAAd11KWfAfiZAAd3PgLk9CZAACbiRgF0FdE+Clqf7zb21JWSLU/tXe9qNtJwT5kI0/+/l//oelEkCerFCxRBdPlpp0/5wqYd995czTSUgK6DzDnRT02eK8Rs3gIkTUzFqFJCVlbfN9l9OnfujpfsnufzctGkTWrbMvgudw10ExMt/Ive3tnH3hQLvP/eFEueQAAn8SYAvJLMWSIAESIAESMA8AhTQzWNPy84kQAHdmXllVCRAAiRgKgEnCehqQPIhsxpa1pn7vyv/yz5l/kdr9rMZouWxhmGwgF6lWJWcNu33FhMXq3PYiYCsgN6uXTusXbvWTiHTVwkCe/YAUVGA+K/3IdpjzAUgWnBfzjONV41IJMABS7dt24amTZuqiiQuLg4RERGq1nAyCZCAuwnwhWR355/RkwAJkAAJmEuAArq5/GndeQQooDsvp4yIBEiABEwnYFcBvWHDhppOZ/0JnCfQTS89nxy4fOOy0o79T9H8x7QffVpX4CSDBPQmQU2UNu3ixHnZwmULdIsTrElAVkAXd2EvXLjQmsHRK90IpKYCb78NvPcekJmZ37a/AhBC51avk+rVq4fdu3fr5hs3sh8Bb63cPUXC1u32y68RHp87dw5HjhzB4cOHFXPic6Vq1aoICgoywjxt2ICAp59vRM2IOrl1eJrLF5JtkGS6SAIkQAIkYFkCFNAtmxo6ZlMCFNBtmji6TQIkQAJWJmBXAd1Ty0FfOYu70nfu3OnrdM4zmMD+K/v/as2eshHnMkSLY52HnwX0zsGdERkSia4hXXV2nNuZQUBWQH/yySexZs0aM1ynTYMInD8PPPoosH9/fgYzALwLYAyAqwV6xhe9CkTk+An79u3DW2+95fXzQ/w8M2bMGISHhzueBQP0nYC4vmj69OmYOXNmnkWNGjVC9+7dERMTQyHdd6SOnenphWRPori4WqJUqbzXkfB7yrGlwcBIgARIgAQMIEAB3QDINOEqAhTQXZVuBksCJEACxhCwq4Cu5mTWrSR5UsuY2vLVSmpmavYp89Ts1uzb07b7ulT7PD8I6CUDSionzcWJ8xalWmj3jSstR0BWQL///vuxP39l1XIx0yF1BPr1A+bPz2/N3j9OnYv/+jZ4ss83Tk6fJYSrrVu3KqeI//wcqV27NipVqoRmzZohNDTU6QgYnwoCixcvRmRkZIErhJD+0UcfoU6dOgXO5QTnEvD0QrL4uxkzZuQKeurUqRg6VFw58tfgC8nOrQtGRgIkQAIkYAwBCujGcKYV9xCggO6eXDNSEiABEjCMgF0FdPFAuWXLlprauFOUMKy8vBral74vl2h+PuO8sU7pKKBXC6yGqPLZbdprFKthbBy0ZggBWQFdnPDasWOHIb7SiDkEuncHPv3Um+0RACaqduzAgQOoVauW6nVcQAIk4E4CK1euROfOnX0OXojoUEsrfgAAIABJREFUX3zxhcd23T5vwom2JuDtheTo6Gi0bdtWOXUeHx/vsZsBX0i2derpPAmQAAmQgAUIUEC3QBLogqMIUEB3VDoZDAmQAAlYg4BdBXRBr2/fvliwYIEqkNWrV8ehQ4dUreFkeQKpN1Jz7jEXp80NOWWen9s6COjNgpplnzgvH4XSAaXlIXEHyxKQFdCff/55fPjhh5aNj47JE1i9GujY8dZ9tgDoDUDbdw5f9pLPC3cgAbcQEG3bq1WrpjpcIZR+/PHHqtdxgTMI8IVkZ+SRUZAACZAACdiTAAV0e+aNXluXAAV06+aGnpEACZCAbQnYVUAXpzkbN26MrKws1eyXLFmCHj16qF7HBeoI7E3fm33KPCW7NfuFzAvqNvDnbAkBvUtwF6VN+9PBT/vTQ+5tIQKyAvrgwYMxbdo0C0VEV/xBYPx4QKRZfC1NmACMHBmCixcvejRVpkwZFCtWDOfOnfPqCu+W9UeWuCcJOJOApxbbf0YqTgqLz6LY2FiPwYsrApo0aeJMMIyqQALbtm1D06ZNC5x384S4uDhERESoWsPJJEACJEACJEACuQlQQGdFkIC+BCig68uTu5EACZAACQCwq4AuHvSIBz5aRvny5XH+vMEtw7U4arM1KTdSFKH8T9F8R5qFW1arFdArAFgDFI8vjvSt6TbLDN2VJSAroI8YMQIThKLK4SoCt912Gy5c0PbiUEBAADIzM13Fi8GSAAloJ+DpeyoqKgpz585FUFCQsrE4pf7000/nuf5o5MiRGDdunHbjXGl7At5auXsKjK3bbZ9uBkACJEACJGARAhTQLZIIuuEYAhTQHZNKBkICJEAC1iFgVwG9SJEiUuKClpPr1smadTwRp8w3pmafMBfC+YUMbWKR4RH5KqCLbqgPAhCdmH8H7rrrLhw7dsxwd2nQXAKyAvqYMWMwevRoc4OgdcMJyNYN70A3PGU0SAK2JLBv3z7UrVs3j++eulh4uie9Q4cOWLVqlS1jp9P6ERB19NZbb2HNmjUeN23QoAHEzzPh4eH6GeVOJEACJEACJOBiAhTQXZx8hu4XAhTQ/YKVm5IACZCAuwnYVUCXFSbYxl1b3SdnJmeL5ZezW7PvTNupbSOzV/kqoAcAuPGXs+LFjevXr5vtPe0bTED286Zr1674/PPPDfaa5swmIFs3y5cvR5cuXcwOg/ZJgAQsTsCTgN6oUSNs3749j+fexHa+WGrxJBvknrgTXbT0P3z4MPbv369YrV27NipVqoRmzZohNDTUIE9ohgRIgARIgAScT4ACuvNzzAiNJUAB3VjetEYCJEACriDgVgH9hRdewPvvv++KHMsGuSd9z1+t2VM3IjEjUXZL89f7KqDf4inbKpufOjM8kBVC+/Xrp7TR5XAXgZIlSyI9XfuVDzyB7q56YbQkoJWAaM1erZpomZN7eBLFPd133b59e6xevVqrea4jARIgARIgARIgARLQQIACugZoXEIC+RCggM7yIAESIAES0J2AWwX0qVOn4s0339SdpxM2vJR5Kecec3HKfFf6LieElTuGzQBeUx8WBXT1zJywQlZAj42NRWRkpBNQMAYVBO655x78+uuvKlb8NTUwMBBXr17VtJaLSIAE3EfA0/dUXFwcIiIicmCI08X9+/fHokWLcgHiHejuqxdGTAIkQAIkQAIkYD4BCujm54AeOIsABXRn5ZPRkAAJkIAlCLhVQJ89ezYGDBhgiRxYwYmE9IS/TpmnbERSZpIV3NLVh+ZBzfGfWf8BdgAQXU0z1G9PAV09MyeskBXQJ0+ejKFDhzoBBWNQQaBWrVo4ePCgihV/TS1RogTS0tI0reUi5xEQwqc4ZZyQINqnANWrV1dOHLOdsvNyrTWi6OhoiJe1bh2jRo2C+Fk/NTUV4voiTyfNbxXatfrAdSRAAiRAAiRAAiRAAr4ToIDuOyvOJAFfCFBA94US55AACZAACagi4FYB3e2nbS5mXMy5x/y71O+wKy2fU+ZZAAqpKitLTK5ctDJalW6FR0o9gkdLP4oaxWpAVgilgG6J1BruhGzdtG7dGvHx8Yb7TYPmEpCtm7Nnz1IgNTeFplsXwrm4/mHIkCEefRHiaJ8+fVC1alXTfaUD5hLwdrd5QV41aNAAmzdvRlBQUEFT+e8kQAIkQAIkQAIkQAI6EqCAriNMbkUC4tF1lqdLrIiGBEiABEiABCQIuFVAd+OdxLvTdueI5qI1+8XMixKVY82lLUr9P3t3AnbXeO4N/M5giAxK5CPKSbQlZmKMIaclamgdjp4qKtKqIeZTqomhJVrF4YRKWgT1kVCKz3SKckRLq6JIEBJDWkrVVENI5ITgu9bOCYm8w37fvfbea/jt63L1HNZ6nvv53U929rv/71pr+48D8yQ4X6bLMksUWmug1a1bt1iwoBOXrmeTS1VVCtS6bzbaaKN47LHHqpzNYUURqHXfTJ8+PTbccMOicFhHBwWSZ1Und8p5+OHktiltv26++ebYY4892jvMfy+4wIQJEyL5fNuRl/eZjmg5lgABAgQIECCQnoAAPT1LIxFIBATo9gEBAgQIpC5Q1gB9zz33jJtuuil1zywNmATkSVCe/HPP3HsiCdCL9vrsMp+tXGWeXGGeBOZfWO4LbS6x1kDLFehF20HVrafWfTNkyJC4//77q5vMUQ0RuP32iGeeifjGNyJWW60+U66yyirx+uuvd3pwV6B3mi73Jya3a09u0d6R11133RXDhg3ryCmOLZhAcseCE088McaPH1/Vyty6vSomBxEgQIAAAQIE6iIgQK8Lq0FLLCBAL3HzLZ0AAQL1EihrgL7bbrvFbbfdVi/Wpo37yLxHPgnN59xTyKvMh/YaujAw77nw1uzdunSr2rvWIFSAXjV1oQ6sdd/ssMMOcffddxfKJK+LSX5v6ogjIl56aeEKPv/5iD/9KWLlldNfUa37RoCefk/yMGISgu6zzz4tPqu6rfo333zzuP322932Pw9NrnONt9xyS4wZMyamTWv58Txf+cpX4j/+4z/c4aLOfTA8AQIECBAgQKAtAQG6/UEgXQEBerqeRiNAgACBiChrgH7AAQfExIkTc78H3vzgzYVXmM+5p/K/j857NPdr+vQCkqvMh/Ue9vGt2T+33Oc6vcZaA61lllkm3nvvvU7P78R8CtS6b4477rgYO3ZsPhdfkKr//veIQw+NuPXWpRd04okRZ5yR/kJb2zerr756dO/ePZJfyEn+d9asWS1O7tbK6fckDyNOnjw5dtpppxZLTT67fOYzn2n1CuOLLrooRo4cmYdlqrHOAq+99lrlzidPPfVUvPDCC5XZtt5661httdUiuSuKZ57XuQGGJ0CAAAECBAi0IyBAt0UIpCsgQE/X02gECBAgUOIA/Zxzzonjjz8+l3tg2rxpS1xlPvuD2blcR1tFJ7djT/5JrjBP/ukSXVJZY61B6BprrPHxF9GpFGSQXAjUum9uvfXWSK7482qOwDnnRJx6asS8eS3Pf9BBEZdemn5tte6b++67L7bddtv0CzNipgWOOeaYpQLywYMHxw033BADBw6s1J5cpX744YfHpEmTllhLchX6Qw89lOn1KY4AAQIECBAgQIAAgQgBul1AIF0BAXq6nkYjQIAAgRIH6P/6r/8aN954Yy72wBsL3lh4hfmchc8zf2zeY7mouyNFJleZ79R7p48D84HLLgwJ0n7VGmi5Aj3tjuRjvFr3zRVXXBEjRozIx2ILVOWDD0YcckjEo23cmOMzn4m4776I9ddPf+G17pvk76jk7yqvcgm0tG9aer55a89Jd+v/cu0XqyVAgAABAgQIEMingAA9n31TdXYFBOjZ7Y3KCBAgkFuBst7Cfc0114znn38+s32b+u7Uhbdmn7vw1uxvf/B2ZmvtbGGVq8t7LbzCPLnavBGvWgMtz0BvRJeyN0et++bss8+O73//+9lbWEErmjMn4qSTIsaPb3uBm28eceWVEeuuWx+I5ZZbrqZHPsycOTPWrVdx9VmyUVMQaOn95tlnn/346vPFp2jpWLf+T6EJhiBAgAABAgQIECBQZwEBep2BDV86AQF66VpuwQQIEKi/QFkD9BVXXDHeeuut+gNXOcPrC17/+DnmSWA+/X+mV3lmfg5LrjLfuc/OHwfmA5Yd0PDiaw1CBegNb1kmJqx133zrW9+Kyy+/PBNrKXoRN9wQccwxES++2PpKe/SI+NGPIo47LqJr1/qJbLTRRvH44493aoLll18+5rV2z/lOjeikvAhsttlmMW3atCXKbSkUT27j3qtXr6WW5Qr0vHRanQQIECBAgAABAmUWEKCXufvWXg8BAXo9VI1JgACBkguUNUBfdtllY/78+U3t/sPvPrxEaP7Oh++0Xc9HESk9Crxh606uLt+x946VK8z/udc/N2ze1iaqNQgVoDe9hU0poNZ9s8cee8TNN9/clNrLMunf/x7xne9E3HFH2yseOjQieWz0gAb8/s7w4cPjqquu6lQLNtlkk3jkkUc6da6T8i3Q0jPQk393/vnnL7Gwc845J0aNGrXEv0uelT516tR8A6ieAAECBAgQIECAQAkEBOglaLIlNlRAgN5QbpMRIECgHAIC9Mb1+fUPXq/cjr1ya/Y598T0ecW8ynzXFXetBOZJeL7mMms2DriKmWoNQgXoVSAX8JBa981+++0Xv/zlLwso0/wlffhhxE9/GnHKKRFz57ZeT/Ks87FjF4bsjXolVwIPHDiwU1eSe/55o7qUvXkmTJgQhx122FKFjRgxInbZZZfKVeeTJ0+OcePGLXXM0Ucf3eK/z94qVUSAAAECBAgQIECg3AIC9HL33+rTFxCgp29qRAIECJReoKwB+jLLLFPTs2mr3TgPvfvQEleZz/lwTrWn5ua4JCgf1ntY5Xnm2/faPtN11xqEdu/ePd5///1Mr1Fx6QvUum8OOOCAmDhxYvqFlXzEN9+M2G23iAceaBti770XPg991VUbD3b22WfH6NGjOzTxv/zLv8Qtt9zSoXMcXByB5NbsQ4cOXeo27tWs0PPPq1FyDAECBAgQIECAAIHmCwjQm98DFRRLQIBerH5aDQECBDIhUO8A/cc//nGcklwaWILXlVdeGbvss8vCK8zn3lP538fnde75t1nmSp5lvluf3T5+lvkay66R5XKXqK3WINQV6LlpdaqF1rpvvv/970cSpHqlK7DHHhH/9V+tj9mvX8Qll0TsuWe681Y7WhKE7rPPPnHrrbdWe0rluM033zxuv/326JcswKuUAg888EAMGTKkQ2tPPoPsv//+HTrHwQQIECBAgAABAgQINEdAgN4cd7MWV0CAXtzeWhkBAgSaJiBAT49+07Gbxqxhs2LOB8W8yvzLvb9cuTX7dr22Sw+twSPVGoQK0BvcsIxMV+u+Oemkk+InP/lJRlZTnDL69494+eWW13PwwRH/+Z8RK67YvPUmt9neaaedOlXARRddFCNHjuzUuU4qhkBrt3JvaXVu3V6MnlsFAQIECBAgQIBAeQQE6OXptZU2RkCA3hhnsxAgQKBUAgL0FNt9ekTsVuV4H0VElyqPbcJhi64y36H3DpUrzVdfZvUmVJH+lLUGoW7hnn5P8jBirftm0qRJMXz48DwsNVc1HnBAxJVXLlny5z4XcfnlEUOHNn8pxxxzTIxP7h2/2Ouzn/1sbLnllvHss89W/u26664bM2bMiOTW24u/kqvQH3rooeYvQgVNFXj88ccrjwC47bbbWqxj8ODBMWbMmNgjuR2DFwECBAgQIECAAAECuREQoOemVQrNiYAAPSeNUiYBAgTyJCBAT7FbHQnQU5w2raGSoHzn3jtXAvNtem6T1rCZGqfWIHSttdaKv/zlL5lak2LqL1Drvpk5c2YlKPVKV+CVVyKSu1w/99zCcZNHjZ91Vrpz1DJaS/vmrrvuimHDhi0x7HPPPRfJe8unX6+++qrbuNfSgIKcmzwKYMqUKTFr1qx44oknKqvaYIMNon///rHNNtvYIwXps2UQIECAAAECBAiUS0CAXq5+W239BQTo9Tc2AwECBEonIEBPseU5C9AXXWU+rM+wyq3Z+y/TP0WMbA5VaxC6+uqrx4svvpjNxamqbgK17pt77703hmbhkui6CTV34ClTIpLHhX/+882t49Ozt7RvkivPBw4cuFShLR2bXJW+4YYbZmtRqiFAgAABAgQIECBAgACBmgUE6DUTGoDAEgICdBuCAAECBFIXEKCnSJqDAD25unzXPrtWAvMhPYekuPh8DFVrENqnT5+YPXt2PharytQEat03buGeWityNdBmm20W06ZNW6LmlkLx5ArjXr16LbU2V6Dnqt2KJUCAAAECBAgQIECAQNUCAvSqqRxIoCoBAXpVTA4iQIAAgY4ICNA7otXOsRkM0BddZb5Tn53iS72+FKsus2qKC87fULUGocsuu2zMnz8/fwtXcU0Cte6bK664IkaMGFFTDU7On0BLz0BP/t3555+/xGLOOeecGDVq1BL/Lnm29dSpU/O3aBUTIECAAAECBAgQIECAQLsCAvR2iRxAoEMCAvQOcTmYAAECBKoREKBXo1TlMdUG6B9FRJcqx+zEYclV5rv12a0SmG/Vc6tOjFDcU2oNQgXoxd0bba2s1n1z6623xle+8pVy4pV41RMmTIjDDjtsKYHklyl22WWXylXnkydPjnHjxi11zNFHH93ivy8xp6UTIECAAAECBAgQIECgMAIC9MK00kIyIiBAz0gjlEGAAIEiCQjQU+xmtQF6ilMmQy26ynznPjtHEp73694v5RmKM1ytQeiKK64Yb731VnFArKQqgVr3zfjx4+Ooo46qai4HFUcguTX70KFDl7qNezUr9PzzapQcQ4AAAQIECBAgQIAAgXwKCNDz2TdVZ1dAgJ7d3qiMAAECuRUQoKfYugYG6IuuMt+x946xxQpbpLiIYg9VaxDao0ePePfdd4uNZHVLCdS6b84666wYPXo02RIKPPDAAzFkyJAOrfzKK6+M/fffv0PnOJgAAQIECBAgQIAAAQIE8iMgQM9Pr1SaDwEBej76pEoCBAjkSkCAnmK76higL7rKfNcVd40v9vpirNJ9lRQLL89QtQah3bt3j/fff788YFZaEah130yaNCmGDx9Os6QCrd3KvSUOt24v6SaxbAIECBAgQIAAAQIESiUgQC9Vuy22AQIC9AYgm4IAAQJlE6h3gF4vzw4HWutExFkRMaBeFaU/7qKrzIf1Hhabr7B5+hOUcMQO75tPGfXs2TPmzJlTQrlyL7nWfXPvvfdWbuXtVV6Bxx9/vHIXgttuu61FhMGDB8eYMWNijz32KC+SlRMgQIAAAQIECBAgQKAkAgL0kjTaMhsmIEBvGLWJCBAgUB6B3Afou0TEHVX0KwcB+qKrzHdbcbfKs8xX7rZyFQtzSEcEag1Ct95665gyZUpHpnRsAQS6desWH374YadX8uqrr0a/fv06fX5RTvzb3yIWLIgYOLAoK+rYOpJnoifvH7NmzYonnniicvIGG2wQ/fv3j2222cYe6RinowkQIECAAAECBAgQIJBbAQF6blun8IwKCNAz2hhlESBAIM8CuQ7Qd4+Ir0XEd6roQBKgnxkRGQtuFl1l/uU+X47BPQZXsRCH1CJQa4CeXCF66qmn1lKCc3MoUOu+KXuA/qc/RRx3XMR99y1s/mmnRZxySg43gpIJECBAgAABAgQIECBAgEAKAgL0FBANQWAxAQG67UCAAAECqQvkOkC/ISLe6kCAnoFbuC9+lfkOvXaIlbqvlHpPDdi6QK1B6K677hq333474pIJ1LpvynoL97ffjvj+9yMuvnjpDZPcyGHrrUu2kSyXAAECBAgQIECAAAECBAhUfrH8tMpjvBZ/uWjD1iDQeQEBeuftnEmAAAECrQjkNkDfoktEEso8mv0AfdFV5jv33jk2XWFTe7GJArUGoQMGDIjnnnuuiSswdTMEat03ZQzQr7su4phjIl5+ueWOjR278Kp0LwIECBAgQIAAAQIECBAgUDYBAXrZOm699RYQoNdb2PgECBAooUBuA/Tvd4nYL5sB+uJXmQ/rPSxW7LZiCXdWNpdcaxD6uc99Lv785z9nc3GqqpvACiusEPPmzev0+GW6hfvzz0ccdlhEezdq+MMfIrbbrtOkTiRAgAABAgQIECBAgAABArkVEKDntnUKz6iAAD2jjVEWAQIE8iyQ2wD9/C4RQ7MToC+6ynzXPrvGxj02zvOWKHTttQboQ4YMifvvv7/QRha3tECt+6YsAfrZZ0eMHt3+DpowIeLQQ9s/zhEECBAgQIAAAQIECBAgQKCIAgL0InbVmpopIEBvpr65CRAgUFCB3Abop3aJ2LN5AfriV5nv1Hun6NOtT0F3SLGWVWsQutFGG8Vjjz1WLBSraVeg1n0zffr02HDDDdudJ68HTJ0accABETNmtL2CzTaLmDQpYv3187pSdRMgQIAAAQIECBAgQIAAgdoFBOi1GxqBwOICAnT7gQABAgRSF8htgP7vXSK+1dgA3VXmqW+/hg9YaxC62WabxcMPP9zwuk3YXIFNN900Hn300U4XUdQr0N9+O+KEEyKSK8o//LB1nhVXjDjzzIW3du/SpdOMTiRAgAABAgQIECBAgAABAoUQEKAXoo0WkSEBAXqGmqEUAgQIFEUgtwH69l0ixtU3QF/8KvOd++wcvbr2KkrbS7uOWgP0vfbaK2644YbS+pV14cccc0yMHz++U8sfPHhwTE0u0S7Y69prI7773YiXXmp7YfvsE5HQ9etXMADLIUCAAAECBAgQIECAAAECnRQQoHcSzmkEWhEQoNsaBAgQIJC6QG4D9OQyxtMjYvWI+E4VLOtExFkRMaDtY11lXoVljg+pNUDfdddd4/bbb8+xgNI7IzBhwoQ4LLl8uhOvo48+OsaNS37bpxivOXMiklD8ttvaXs8aa0RcemnELrsUY91WQYAAAQIECBAgQIAAAQIE0hIQoKclaRwCCwUE6HYCAQIECKQukOsAPXmk8HG1BeiLX2W+a59dY4WuK6RubMDsCNQaoO+9995xbXLprVepBJJbsK+99trxdnLP8g6+7r333hg6dGgHz8ru4dtsEzFlStv1Jbd1P/XUiOWXz+46VEaAAAECBAgQIECAAAECBJolIEBvlrx5iyogQC9qZ62LAAECTRTIdYCeuCUh+uNVAC5+BfrDEd2mdIupP5saG/fYuIqTHVIUgVoD9O9///tx9tlnF4XDOqoUmDx5cuy0005VHr3kYRdddFGMHDmyU+dm7aTnn48Y0MZdPJJw/f/+34hBg7JWuXoIECBAgAABAgQIECBAgEB2BATo2emFSoohIEAvRh+tggABApkSyH2AXq3mqhGxVkRMi4j5EV27do0PPvig2rMdVxCBWgP0r3/963HdddcVRMMyqhWo5Rnom2++eTz00EPVTpX54/r2jXjjjSXL7N074j//M+LQQzNfvgIJECBAgAABAgQIECBAgEDTBQToTW+BAgomIEAvWEMthwABAlkQKE2A/ilsAXoWdl/ja6g1QN9rr73ihhtuaHzhZmyqQK37JrkFfL9+/Zq6hrQm/8UvIg4++JPRhg9fGJ6vmvySkhcBAgQIECBAgAABAgQIECDQroAAvV0iBxDokIAAvUNcDiZAgACBagQE6NUoOaYoArUGoUOGDIn777+/KBzWUaVAS/vmyiuvjDlz5sQTTzxRGWWDDTaI/v37x5577rnUqNOnT48NN0yeN1GM1+TJEX/8Y0Ryy/ZO3tm+GBBWQYAAAQIECBAgQIAAAQIEOiEgQO8EmlMItCEgQLc9CBAgQCB1AQF66qQGzLBArQH6euutFzNmzMjwCpVWD4HNNtsspk1Lnv/wyaulUHzu3LnRq1evpUoo0hXo9fA1JgECBAgQIECAAAECBAgQKJOAAL1M3bbWRggI0BuhbA4CBAiUTECAXrKGl3y5tQbo++67b1x99dUlVyzf8lt6Bnry784///wlMM4555wYNWrUEv9u8ODBMXXq1PKhWTEBAgQIECBAgAABAgQIECDQooAA3cYgkK6AAD1dT6MRIECAQEQI0G2DMgnUGqBfcMEFcfjhh5eJzFojYsKECXHYYYctZTFixIjYZZddKledT548OcaNG7fUMUcffXSL/x4sAQIECBAgQIAAAQIECBAgUE4BAXo5+27V9RMQoNfP1sgECBAorYAAvbStL+XCaw3Qr7jiikhCU69yCSS3Zh86dOhSt3GvRqFozz+vZs2OIUCAAAECBAgQIECAAAECBFoXEKDbHQTSFRCgp+tpNAIECBBwBbo9UDKBrl27xkcffdTpVc+cOTPWXXfdTp/vxPwKPPDAAzFkyJAOLeDKK6+M/fffv0PnOJgAAQIECBAgQIAAAQIECBAotoAAvdj9tbrGCwjQG29uRgIECBRewBXohW+xBS4msMwyy8SCBQs6bVJL+N7pSZ2YGYHWbuXeUoFu3Z6ZtimEAAECBAgQIECAAAECBAhkSkCAnql2KKYAAgL0AjTREggQIJA1gbIG6CussEIkt2X2KpdArbdwf/XVV6Nfv37lQrPaJQQef/zxGD16dNx2220tygwePDjGjBkTe+yxBzkCBAgQIECAAAECBAgQIECAwFICAnSbgkC6AgL0dD2NRoAAAQJu4W4PlEyg1gB90qRJMXz48JKpWe6nBZJfvpkyZUrMmjUrnnjiicp/3mCDDaJ///6xzTbb+CULW4YAAQIECBAgQIAAAQIECBBoVUCAbnMQSFdAgJ6up9EIECBAoMQB+rLLLhvz58+3B0omUGuAfuyxx8a5555bMjXLzaPACy9E/PjHETfeGLHGGhHXXRfxhS/kcSVqJkCAAAECBAgQIECAAAECxRIQoBern1bTfAEBevN7oAICBAgUTqCst3Dv0aNHvPvuu4XrpwW1LVBrgH7cccfF2LFjMRPItMAZZ0SmAf8nAAAgAElEQVScfPKSJa69dsTTT2e6bMURIECAAAECBAgQIECAAIFSCAjQS9Fmi2yggAC9gdimIkCAQFkEyhqgd+vWLRYsWFCWNlvn/wrUGqD/7Gc/iyOPPJIngUwKTJ0accABETNmtFzeAw9EbLVVJktXFAECBAgQIECAAAECBAgQKI2AAL00rbbQBgkI0BsEbRoCBAiUSaCsAfoyyywT7733Xplaba0RUWuAft9998W2227LkkCmBN5+O+KEEyImTIj48MPWS3v++Yg118xU6YohQIAAAQIECBAgQIAAAQKlExCgl67lFlxnAQF6nYENT4AAgTIKlDVA9wz0Mu722gP06dOnx4YbblhOPKvOpMC110Z897sRL73Udnnjx0ccdVQml6AoAgQIECBAgAABAgQIECBQKgEBeqnabbENEBCgNwDZFAQIECibQFkD9L59+8Y//vGPsrW79Ov9zGc+E7Nnz+60w6uvvhr9+vXr9PlOJJCWwAsvRHz72xF33932iMkV55dfHrHjjmnNbBwCBAgQIECAAAECBAgQIECgFgEBei16ziWwtIAA3a4gQIAAgdQFyhqgr7POOvHUU0+l7mnAbAsceOCBcXmSJnbiNWDAgHjuuec6caZTCKQn8MEHEWPHRpx2WsS777Y+7jLLRHzvexGnnhqx/PLpzW8kAgQIECBAgAABAgQIECBAoDYBAXptfs4m8GkBAbo9QYAAAQKpC5Q1QN9nn33immuuSd3TgNkWOPbYY+OnP/1pp4rcYYcd4u72Lvft1MhOIlCdwNSpEQccEDFjRtvHb7VVxMSJEYMGVTeuowgQIECAAAECBAgQIECAAIHGCQjQG2dtpnIICNDL0WerJECAQEMFyhqgf/Ob34yrrrqqodYma77AIYccEpdeemmnChk0aFA8+eSTnTrXSQRqEUiuND/22IiLL257lM98JuI//zPioINqmc25BAgQIECAAAECBAgQIECAQD0FBOj11DV2GQUE6GXsujUTIECgzgJlDdDXWGONeCF5iLBXqQS6dOlS03o9A70mPid3UmD77SPuu6/tk7/+9Yif/Sxi1VU7OYnTCBAgQIAAAQIECBAgQIAAgYYICNAbwmySEgkI0EvUbEslQIBAowTKGqCvvvrq8eKLLzaK2TwZEag1QJ8+fXpsuOGGGVmNMsogMHlyxE47tb7SNdeMuPzyiB13LIOGNRIgQIAAAQIECBAgQIAAgfwLCNDz30MryJaAAD1b/VANAQIECiFQ1gB96623jilTphSihxZRvUCtAfrMmTNj3XXXrX5CRxKoUeC22yK++tWWBznxxIhTTolYfvkaJ3E6AQIECBAgQIAAAQIECBAg0DABAXrDqE1UEgEBekkabZkECBBopEBZA/TddtstbkuSKa9SCbQUoO+yyy6x1157xRNPPFGx2GCDDSq/XHF5clnvp16uQC/VdsnMYrfYIuLhhz8pZ9ttIy67LGLQoMyUqBACBAgQIECAAAECBAgQIECgSgEBepVQDiNQpYAAvUoohxEgQIBA9QJlDdB33XXXuP3226uHcmQhBP7pn/4pXnjhhaXWMmLEiEiC9F69esXkyZNj3LhxLa7XM9ALsQ1yt4h//GPhleYzZkTsv3/EIYfkbgkKJkCAAAECBAgQIECAAAECBP5XQIBuKxBIV0CAnq6n0QgQIEAgIsoaoO+5555x00032QMlEzj88MPjoosu6tSq11tvvZiRJJheBAgQIECAAAECBAgQIECAAAECBDopIEDvJJzTCLQiIEC3NQgQIEAgdYGyBugjR47sdJCaehMM2DCBCRMmxGGHHdap+Y4++uhWr0zv1IBOIkCAAAECBAgQIECAAAECBAgQKJ2AAL10LbfgOgsI0OsMbHgCBAiUUaCsAfqkSZNi+PDhZWx5qdc8d+7cGDp0aEybNq3DDp5/3mEyJxAgQIAAAQIECBAgQIAAAQIECHxKQIBuSxBIV0CAnq6n0QgQIEAgx7dw79q1a3z00Ued7qFnWXeaLvcnPvDAAzFkyJAOrePKK6+M/ZOHT3sRIECAAAECBAgQIECAAAECBAgQqEFAgF4DnlMJtCAgQLctCBAgQCB1gbxegb7sssvG+++/32mPWsL3Tk/qxMwIdORW7m7dnpm2KYQAAQIECBAgQIAAAQIECBAgkHsBAXruW2gBGRMQoGesIcohQIBAEQTyGqB36dKlJn5XoNfEV4iTH3/88Rg9enTcdtttLa5n8ODBMWbMmNhjjz0KsV6LIECAAAECBAgQIECAAAECBAgQaL6AAL35PVBBsQQE6MXqp9UQIEAgEwJlDdBvueWW+Jd/+ZdM9EARzRNInok+ZcqUmDVrVjzxxBOVQjbYYIPo379/bLPNNtGvX7/mFWdmAgQIECBAgAABAgQIECBAgACBwgkI0AvXUgtqsoAAvckNMD0BAgSKKFDWAP2KK66IESNGFLGl1kSAAAECBAgQIECAAAECBAgQIECAQEYFBOgZbYyycisgQM9t6xROgACB7ArkNUBfZpllYsGCBZ2GnTlzZqy77rqdPt+JBAgQ+LTA7NkREydG3H13xHbbRRx/PCMCBAgQIECAAAECBAgQIECAwJICAnQ7gkC6AgL0dD2NRiBTAvPmzYuXX345/vKXv8RTTz0Vb731VkyfPj3eeOON+PDDD+OZZ56Jv/71r63WPGjQoBgwYEDlv6+++uqVYHCVVVaJddZZJ9Zaa63o27dv9OjRI1NrVkw2BPIaoK+55prxt7/9rVOI3bt3j/fff79T5zqJAAECLQncfHPEIYdEvPbaJ//1xz+O+MEPeBEgQIAAAQIECBAgQIAAAQIEPhEQoNsNBNIVEKCn62k0Ak0VSJ67++CDD8add94Zv/nNb2LatGl1r2fw4MGVZ/russsusdVWW8Wqq64aXbp0qfu8Jsi2QF4D9H333Td+9atfdQo3+YWTJ598slPnOokAAQKLC7z6asThh0fccMPSLr16RbzzDi8CBAgQIECAAAECBAgQIECAwCcCAnS7gUC6AgL0dD2NRqDhAm+//XbcdtttldBv8uTJ8U6Tv1Xfeuut42tf+1p84xvfqFy9Lkxv+JbIxIR5DdBfffXV+Kd/+qeYP39+hx1vvPHG+Nd//dcOn+cEAgQILBJ4/fWIn/wk4tJLWw/Je/aMmDOHGQECBAgQIECAAAECBAgQIEDgEwEBut1AIF0BAXq6nkYj0BCBjz76KJ599tkYN25cTJo0qXJL9iy+9ttvvzj++ONj0003ja5du2axRDXVSSCvAXrCcdlll8VBBx3UIZnDDz88Lrjggg6d42ACBAgsEkieHHHmmRHVvI2cc47noNs5BAgQIECAAAECBAgQIECAwJICAnQ7gkC6AgL0dD2NRqDuAs8991z86Ec/iuuvv77pV5tXu9gRI0ZE8hf4wIEDqz3FcTkXyHOAntAPHz48rrrqqqq6sMkmm8QjjzxS1bEOIkCAwOIC06cvDM6vvrp9lxVXjDjvvIgDD2z/WEcQIECAAAECBAgQIECAAAEC5RIQoJer31ZbfwEBev2NzUAgFYHkltKXXnppnHLKKZm94rytha688spx7rnnxv777x/du3dPxcQg2RXIe4CeyN50001xyCGHxD/+8Y8WoZdffvn43ve+F6effnp2G6EyAgQyKXDPPRFnnRXxm99UV95XvxpxySUR/ftXd7yjCBAgQIAAAQIECBAgQIAAgXIJCNDL1W+rrb+AAL3+xmYgULNA8lzzk08+OcaPH1/zWM0e4KSTTorkn57JQ1y9CitQhAA9aU7yTPSJEydWrjB//PHHK/3acMMNK3dTSK5SX3fddQvbQwsjQCB9gTvuiPjhDyMefLC6sVddNeLCCyP22qu64x1FgAABAgQIECBAgAABAgQIlFNAgF7Ovlt1/QQE6PWzNTKBVATmzp0bo0aNqun5ygMGDIi111471lhjjY8Dv1VWWSU+//nPt1vjn//854+vwH3yySfjb3/7WzzzzDPx17/+td1zWzvgiCOOiLPPPluI3mnB7J9YlAA9+9IqJEAgLwKjR0ecfXZ11Q4dGjFqVMTuu1d3vKMIECBAgAABAgQIECBAgACBcgsI0Mvdf6tPX0CAnr6pEQmkJrBgwYIYO3ZsnHDCCVWPOWjQoBg2bFjstNNOsemmm8Zqq60WPXr0qPr8ag987733KlfnJlfl3nvvvXHDDTfEU089Ve3pcdZZZ1Vuf+127lWT5epAAXqu2qVYAgTqLDBzZsT667c/SXKr9h/8IGLIkPaPdQQBAgQIECBAgAABAgQIECBAYJGAAN1eIJCugAA9XU+jEUhV4O67767cJvqll15qc9zk+eIHHHBAHHTQQbHeeus1JZT+8MMP47nnnouLL744Lrnkknaf096/f/+48sorY8cdd0zVzGDZEBCgZ6MPqiBAIBsCTz8dMWhQ67V85zsLrzhv65hsrEQVBAgQIECAAAECBAgQIECAQBYFBOhZ7Iqa8iwgQM9z99ReaIE333wzRo4cGdddd12b69xvv/3ijDPOqDyTOSuvJEg/9dRTK8+Obuu19957x4QJE2KllVbKSunqSElAgJ4SpGEIECiMwOGHR1x00SfL6dkz4uCDFwbnq69emGVaCAECBAgQIECAAAECBAgQINAEAQF6E9BNWWgBAXqh22txeRa4+eabK1eVv/POOy0uo3fv3vGDH/wg/v3f/z2WW265zC11/vz5cf7558fpp5/e6hqSov/f//t/8bWvfS1z9SuoNgEBem1+ziZAoHgC8+ZFnHtuxOTJEcOGRSSB+sorF2+dVkSAAAECBAgQIECAAAECBAg0XkCA3nhzMxZbQIBe7P5aXU4FkvB51KhRMW7cuFZXkIdniFfzDPdvf/vb8bOf/Sx6JpfieRVGQIBemFZaCAECBAgQIECAAAECBAgQIECAAAECGRcQoGe8QcrLnYAAPXctU3AZBJ566qnYZ5994tFHH21xuUcccUScffbZuQid586dG8cee2zluegtvZJntie3qd9ggw3K0NrSrFGAXppWWygBAgQIECBAgAABAgQIECBAgAABAk0WEKA3uQGmL5yAAL1wLbWgIgjccsstseeee7YaOF9zzTWx8cYb52apjz32WOy7774xc+bMFmtO1pP8woBXcQQE6MXppZUQIECAAAECBAgQIECAAAECBAgQIJBtAQF6tvujuvwJCNDz1zMVl0DgzDPPjJNOOqnFlZ544onx4x//OLp165YbieRW7ieffHLlqvmWXj/60Y/ihz/8YW7Wo9D2BQTo7Rs5ggABAgQIECBAgAABAgQIECBAgAABAmkICNDTUDQGgU8EBOh2A4GMCcybN69yy/MJEya0WNmdd94ZX/7ylzNWdfvl/Pd//3fsvPPOLR44cuTIOO+886JHjx7tD1SCIx555JGYOHFizJkzJ7ervfHGG+Mf//jHEvVvvvnm8dBDD+V2TQonQIAAAQIECBAgQIAAAQIECBAgQIBAFgUE6FnsipryLCBAz3P31F5IgdmzZ8fBBx8c119//VLr22STTeJXv/pVDBo0KHdrb+u57l//+tfj0ksvjRVXXDF360q74CQ833LLLSO5ar9or+R59zNmzCjasqyHAIGCCPzudxHjxkX89rcR668f8fOfR2y6aUEWZxkECBAgQIAAAQIECBAgQIBAoQUE6IVur8U1QUCA3gR0UxJoS+D111+P/fffP+64446lDttll13iqquuir59++YOsajrSrsRxx13XOVq/CK+Vl111Xj55ZeLuDRrIkAgxwJXXx2RPGHkkUeWXMTKK0f85S8Rfrcrx81VOgECBAgQIECAAAECBAgQKImAAL0kjbbMhgkI0BtGbSIC1QkUNWgu6rqq62r1RxU5QO/fv3/8/e9/rx7DkQQIEKiTwLx5EZdeGnHuuRHPPdf6JP/1XxG7716nIgxLgAABAgQIECBAgAABAgQIEEhJQICeEqRhCPyvgADdViCQMYG2guaddtopfvnLX0a/fv0yVnX75bz22mvxzW9+M+66666lDs7zlfXtr7xjRxT5Fu7Jrfqvu+66joE4mgABAikKvPbawtu0X3BBxBtvtD/wgw9GbLFF+8c5ggABAgQIECBAgAABAgQIECDQTAEBejP1zV1EAQF6EbtqTbkWeOedd+LII4+MSZMmLbWOjTbaKK699tpYd911c7fGJ598Mr7xjW/E9OnTl6r9gAMOiJ///OfRu3fv3K2rHgUnIfrEiRNjzpw59Ri+IWNOnTo1Hn744SXmGjNmTJx66qkNmd8kBAgQWFxg1qyFt2m/5JLqXU4+OeL006s/3pEECBAgQIAAAQIECBAgQIAAgWYJCNCbJW/eogoI0IvaWevKrcD//M//xPe+9724ILk8roXXnXfeGV/+8pdzt74bbrgh/u3f/q3Fuo844ogYO3ZsLL/88rlbl4JbFvCBzc4gQCALAn/4Q8Q550Qkt2L/6KP2K+rVK+KggyKOPz5ijTXaP94RBAgQIECAAAECBAgQIECAAIEsCPg+NgtdUEORBAToReqmtRRG4Mwzz4yTTjqpxfUcc8wxcfbZZ8dyyy2Xm/XOnTs3jjrqqLj88stbrPmMM86IE088MTfrUWj7Aj6wtW/kCAIE6idw660RP/pRxJ/+VN0cq60W8b3vRRxySMSKK1Z3jqMIECBAgAABAgQIECBAgAABAlkR8H1sVjqhjqIICNCL0knrKJTAf//3f8fOO+/c4prWW2+9uOaaa2LjjTfOzZrvvvvuGD58eLz00kst1nzzzTfHHnvskZv1KLR9AR/Y2jdyBAEC9RFIrh4fO7a6sZMnoowaFXHggdUd7ygCBAgQIECAAAECBAgQIECAQBYFfB+bxa6oKc8CAvQ8d0/thRV49tlnY7/99osHHnigxTUecsghcd5550XPnj0zb/DKK6/EyJEjIwnJW3ptvfXWcfXVV8daa62V+bUosHoBH9iqt3IkAQLpCcyYEbHBBu2PN3TowuB8993bP9YRBAgQIECAAAECBAgQIECAAIGsC/g+NusdUl/eBAToeeuYekshMH/+/Bg1alSMGzeu1fWeddZZlWeld+/ePbMmya3bk3W09jz3pPA83pI+s+AZKswHtgw1QykESiTw2GMRm2zS+oL33XdhcD54cIlQLJUAAQIECBAgQIAAAQIECBAovIDvYwvfYgtssIAAvcHgpiNQrcDkyZNjr732infeeafVU8aMGVMJqHv06FHtsA077o033ogTTjghLrnkklbn7N27d9x4440xbNiwhtVlosYI+MDWGGezECCwtMD220fcd98n/3755SMOPnjhM84HDiRGgAABAgQIECBAgAABAgQIECiegO9ji9dTK2qugAC9uf5mJ9CqwLx58+LYY4+NCRMmtKm0++67x+jRo2PbbbeNrl27Nl30ww8/jOSZ5yeddFI8+OCDbdYzYsSIGD9+fPTp06fpdSsgXQEf2NL1NBoBAtUL/PWvEWPGRCT/m/x+1hFHRKy0UvXnO5IAAQIECBAgQIAAAQIECBAgkDcB38fmrWPqzbqAAD3rHVJfqQVmzpxZeRb6o48+2q7D0KFDY/jw4bHHHnvEqquuGl26dGn3nDQPePPNN+OOO+6Iyy+/vPK/7b0GDBgQ119/fWyxxRbtHeq/51DAB7YcNk3JBAgQIECAAAECBAgQIECAAAECBAjkUsD3sblsm6IzLCBAz3BzlEbgo48+iquvvjoOO+ywNm/l/mmpQYMGVW6Lvtlmm8XGG28cAwcOjBVXXDGWXXbZmlGTK8xnz54dL7/8cjz55JNx//33x1133RXTpk3r0NgXX3xxHHzwwQ0P+jtUpIM7LeADW6fpnEiAAAECBAgQIECAAAECBAgQIECAAIEOCfg+tkNcDibQroAAvV0iBxBorsCCBQviiiuuqNzOva3noVdTZfLM8U033fTjZ6Zvsskm0bdv31ZPTeZ75JFH4v33348kOH/mmWfir8k9cWt8ZfnZ7TUuzen/K+ADm61AgAABAgQIECBAgAABAgQIECBAgACBxgj4PrYxzmYpj4AAvTy9ttIcCyTh9TXXXBNHH310vPHGGzleSfJc2jExatSoj0P8XC9G8a0K+MBmcxAgQIAAAQIECBAgQIAAAQIECBAgQKAxAr6PbYyzWcojIEAvT6+tNOcCye3cH3744fjud78b9913X+5Wk9xW/vTTT4+vfe1r0bVr19zVr+COCfjA1jEvRxMgQIAAAQIECBAgQIAAAQIECBAgQKCzAr6P7ayc8wi0LCBAtzMI5Exg7ty5kTw//Pzzz0/ldur1Xv7KK69cuf38yJEjo1+/fvWezvgZEfCBLSONUAaBDArMnh0xYULEpZdGJH8t/OIXEeuum8FClUSAAAECBAgQIECAAAECBAgQyImA72Nz0ihl5kZAgJ6bVimUwJICb7/9dlx11VVx4YUXxvTp0zPHs9FGG8Whhx4a++23X5vPWc9c4QpKRcAHtlQYDUKgUAJPPx3x059GXH55xLx5nyxtgw0iHn+8UEu1GAIECBAgQIAAAQIECBAgQIBAQwV8H9tQbpOVQECAXoImW2KxBRYsWBDTpk2Lq6++Om644YamXpWe3KZ97733jj322CMGDx4c3bt3Lza+1bUq4AObzUGAwCKBO++MGDcu4tZbWze5556If/5nZgQIECBAgAABAgQIECBAgAABAp0R8H1sZ9ScQ6B1AQG63UGgQAIffvhhvPDCCzF16tS46667Kv87ZcqUuqywd+/esdVWW8X2228fQ4YMiU033TRWXXXV6NKlS13mM2i+BHxgy1e/VEsgbYH58yMmTVp4xfkTT7Q/+tSpEYMHt3+cIwgQIECAAAECBAgQIECAAAECBJYW8H2sXUEgXQEBerqeRiOQOYEkVJ89e3a8/PLL8corr8Sbb74ZTyf30Y2I9957rxKyv/vuu0vVnTy7PLkNe7du3Sr/rLfeetGzZ88YMGBAJP+tT58+wvLMdTs7BfnAlp1eqIRAIwVefjli/PiIiy+O+Mc/qpv5oIMWPg/diwABAgQIECBAgAABAgQIECBAoHMCvo/tnJuzCLQmIEC3NwgQIEAgdQEf2FInNSCBTAtMmxYxdmzEVVdVX+bmm0eMHh2x997Vn+NIAgQIECBAgAABAgQIECBAgACBpQV8H2tXEEhXQICerqfRCBAgQCAifGCzDQiUQ+DXv44488yIP/6x+vUmgfm//3vEdttVf44jCRAgQIAAAQIECBAgQIAAAQIEWhfwfazdQSBdAQF6up5GI0CAAAEBuj1AoBQCxx0Xcd551S21T5+IQw5ZGJyvuWZ15ziKAAECBAgQIECAAAECBAgQIECgOgEBenVOjiJQrYAAvVopxxEgQIBA1QI+sFVN5UACuRR49NGITTdtv/R11lkYmn/72xErrND+8Y4gQIAAAQIECBAgQIAAAQIECBDouIDvYztu5gwCbQkI0O0PAgQIEEhdwAe21EkNSCBTAlOnRiTPMG/ttdNOC4Pz3XfPVNmKIUCAAAECBAgQIECAAAECBAgUUsD3sYVsq0U1UUCA3kR8UxMgQKCoAj6wFbWz1kXgE4FttomYMmVJkUMPXRicr78+KQIECBAgQIAAAQIECBAgQIAAgUYJ+D62UdLmKYuAAL0snbZOAgQINFDAB7YGYpuKQJMEnn024rTTIp5/PiK54nzkyIi+fZtUjGkJECBAgAABAgQIECBAgAABAiUW8H1siZtv6XUREKDXhdWgBAgQKLeAD2zl7r/VEyBAgAABAgQIECBAgAABAgQIECDQOAHfxzbO2kzlEBCgl6PPVkmAAIGGCvjA1lBukxEgQIAAAQIECBAgQIAAAQIECBAgUGIB38eWuPmWXhcBAXpdWA1KgACBcgv4wFbu/ls9AQIECBAgQIAAAQIECBAgQIAAAQKNE/B9bOOszVQOAQF6OfpslQQIEGiogA9sDeU2GQECBAgQIECAAAECBAgQIECAAAECJRbwfWyJm2/pdREQoNeF1aAECBAot4APbOXuv9UTIECAAAECBAgQIECAAAECBAgQINA4Ad/HNs7aTOUQEKCXo89WSYAAgYYK+MDWUG6TEWhR4M03Iy65JOLiiyP694/4xS8i1lkHFgECBAgQIECAAAECBAgQIECAQNEEfB9btI5aT7MFBOjN7oD5CRAgUEABH9gK2FRLyo3A009HjB0bMXFixP/8zydlb7hhxPTpuVmGQgkQIECAAAECBAgQIECAAAECBKoU8H1slVAOI1ClgAC9SiiHESBAgED1Aj6wVW/lSAJpCdxxR8T48RG33tr6iL//fcT226c1o3EIECBAgAABAgQIECBAgAABAgSyIOD72Cx0QQ1FEhCgF6mb1kKAAIGMCPjAlpFGKKPwAvPmRUyaFHH++REzZrS/3Mcei9hoo/aPcwQBAgQIECBAgAABAgQIECBAgEB+BHwfm59eqTQfAgL0fPRJlQQIEMiVgA9suWqXYnMo8Pe/R/z85xETJkS8/np1Cxg5MuKii6o71lEECBAgQIAAAQIECBAgQIAAAQL5EfB9bH56pdJ8CAjQ89EnVRIgQCBXAq19YMvVIhRLoEaBp59+Ou655554//33Y+WVV46ePXvWOGLEu++uH6+88s14441dqx5rhRVmxmqr/d9YaaW7qz7HgQQI5Etg3rx58fr//jZN8n6zwgor5GsBqiVAIDcCc+fOjTfeeCO6dOkSffv2jR49euSmdoUSIJAvgTlz5sSbb75Zeb9ZZZVVYvnll8/XAlRLgEBuBN5555146623Ytlll40vf/nLMWDAgNzU/ulCx4wZs8S/Sv7/U089NbfrUTiBZgoI0Jupb24CBAgUVKClAL2gS7UsAg0S2Csijo+IbTsw33URcW5ETOnAOQ4lQIAAAQIECBAgQIAAAQIECBAogoAAvQhdtF21oBEAACAASURBVIZmCQjQmyVvXgIECBRYQIBe4OZaWhME/isidq9y3rcj4sKI+FlE/K3KcxxGgAABAgQIECBAgAABAgQIECBQNAEBetE6aj2NFBCgN1LbXAQIECiJwO9+97vYYYcdSrJayyRAgAABAgQIECBAgAABAgQIECBAgEC2BK699trYe++9s1WUagjkRECAnpNGKZMAAQJ5E0gC9CRI9yJAgAABAgQIECBAgAABAgQIECBAgACBxgl86Utfit/+9reNm9BMBAomIEAvWEMthwABAlkSuO6662LGjBlZKkktBBoicOedd8Yf//jHJeZaaaWV4nOf+1xD5jcJAQLlEXj++efjtddeW2LBffv2jYEDB5YHwUoJEGiIwHPPPRevv/76EnP9n//zf2LNNddsyPwmIUCgPAJ/+ctf4s0331xiwauttlp89rOfLQ+ClRIg0BCBWbNmxezZs5eYK7ko6Itf/GJD5q/XJEn9SYDuRYBA5wUE6J23cyYBAgQIECBAoEWB448/PsaOHbvEf9tnn33immuuIUaAAIFUBY444oi48MILlxjzwAMPjMsuuyzVeQxGgACBb33rWzFx4sQlII466qgYP348HAIECKQqkNxu+Prrr19izNGjR8dZZ52V6jwGI0CAwFe+8pW4/fbbl4A47bTT4pRTToFDgEDJBQToJd8Alk+AAAECBAikLyBAT9/UiAQItCwgQLczCBBolIAAvVHS5iFAQIBuDxAg0CgBAXqjpM1DIH8CAvT89UzFBAgQIECAQMYFBOgZb5DyCBRIQIBeoGZaCoGMCwjQM94g5REokIAAvUDNtBQCGRcQoGe8Qcoj0EQBAXoT8U1NgAABAgQIFFNAgF7MvloVgSwKCNCz2BU1ESimgAC9mH21KgJZFBCgZ7EraiJQTAEBejH7alUE0hAQoKehaAwCBAgQIECAwGICAnTbgQCBRgkI0BslbR4CBATo9gABAo0SEKA3Sto8BAgI0O0BAgRaExCg2xsECBAgQIAAgZQFBOgpgxqOAIFWBQToNgcBAo0SEKA3Sto8BAgI0O0BAgQaJSBAb5S0eQjkT0CAnr+eqZgAAQIECBDIuIAAPeMNUh6BAgkI0AvUTEshkHEBAXrGG6Q8AgUSEKAXqJmWQiDjAgL0jDdIeQSaKCBAbyK+qQkQIECAAIFiCgjQi9lXqyKQRQEBeha7oiYCxRQQoBezr1ZFIIsCAvQsdkVNBIopIEAvZl+tikAaAgL0NBSNQYAAAQIECBBYTECAbjsQINAoAQF6o6TNQ4CAAN0eIECgUQIC9EZJm4cAAQG6PUCAQGsCAnR7gwABAgQIECCQsoAAPWVQwxEg0KqAAN3mIECgUQIC9EZJm4cAAQG6PUCAQKMEBOiNkjYPgfwJCNDz1zMVEyBAgAABAhkXEKBnvEHKI1AgAQF6gZppKQQyLiBAz3iDlEegQAIC9AI101IIZFxAgJ7xBimPQBMFBOhNxDc1AQIECBAgUEwBAXox+2pVBLIoIEDPYlfURKCYAgL0YvbVqghkUUCAnsWuqIlAMQUE6MXsq1URSENAgJ6GojEIECBAgAABAosJCNBtBwIEGiUgQG+UtHkIEBCg2wMECDRKQIDeKGnzECAgQLcHCBBoTUCAbm8QIECAAAECBFIWEKCnDGo4AgRaFRCg2xwECDRKQIDeKGnzECAgQLcHCBBolIAAvVHS5iGQPwEBev56pmICBAgQIEAg4wIC9Iw3SHkECiQgQC9QMy2FQMYFBOgZb5DyCBRIQIBeoGZaCoGMCwjQM94g5RFoooAAvYn4piZAgAABAgSKKSBAL2ZfrYpAFgUE6FnsipoIFFNAgF7MvloVgSwKCNCz2BU1ESimgAC9mH21KgJpCAjQ01A0BgECBAgQIEBgMQEBuu1AgECjBATojZI2DwECAnR7gACBRgkI0BslbR4CBATo9gABAq0JCNDtDQIECBAgQIBAygIC9JRBDUeAQKsCAnSbgwCBRgkI0BslbR4CBATo9gABAo0SEKA3Sto8BPInIEDPX89UTIAAAQIECGRcQICe8QYpj0CBBAToBWqmpRDIuIAAPeMNUh6BAgkI0AvUTEshkHEBAXrGG6Q8Ak0UEKA3Ed/UBAgQIECAQDEFBOjF7KtVEciigAA9i11RE4FiCgjQi9lXqyKQRQEBeha7oiYCxRQQoBezr1ZFIA0BAXoaisYgQIAAAQIECCwmIEC3HQgQaJSAAL1R0uYhQECAbg8QINAoAQF6o6TNQ4CAAN0eIECgNQEBur1BgAABAgQIEEhZQICeMqjhCBBoVUCAbnMQINAoAQF6o6TNQ4CAAN0eIECgUQIC9EZJm4dA/gQE6PnrmYoJECBAgACBjAsI0DPeIOURKJCAAL1AzbQUAhkXEKBnvEHKI1AgAQF6gZppKQQyLiBAz3iDlEegiQIC9Cbim5oAAQIECBAopoAAvZh9tSoCWRQQoGexK2oiUEwBAXox+2pVBLIoIEDPYlfURKCYAgL0YvbVqgikISBAT0PRGAQIECBAgACBxQQE6LYDAQKNEhCgN0raPAQICNDtAQIEGiUgQG+UtHkIEBCg2wMECLQmIEC3NwgQIECAAAECKQsI0FMGNRwBAq0KCNBtDgIEGiUgQG+UtHkIEBCg2wMECDRKQIDeKGnzEMifgAA9fz1TMQECBAgQIJBxAQF6xhukPAIFEhCgF6iZlkIg4wIC9Iw3SHkECiQgQC9QMy2FQMYFBOgZb5DyCDRRQIDeRHxTEyBAgAABAsUUEKAXs69WRSCLAgL0LHZFTQSKKSBAL2ZfrYpAFgUE6FnsipoIFFNAgF7MvloVgTQEBOhpKBqDAAECBAgQILCYgADddiBAoFECAvRGSZuHAAEBuj1AgECjBATojZI2DwECAnR7gACB1gQE6PYGAQIECBAgQCBlAQF6yqCGI0CgVQEBus1BgECjBATojZI2DwECAnR7gACBRgkI0BslbR4C+RMQoOevZyomQIAAAQIEMi4gQM94g5RHoEACAvQCNdNSCGRcQICe8QYpj0CBBAToBWqmpRDIuIAAPeMNUh6BJgoI0JuIb2oCBAgQIECgmAIC9GL21aoIZFFAgJ7FrqiJQDEFBOjF7KtVEciigAA9i11RE4FiCgjQi9lXqyKQhoAAPQ1FYxAgQIAAAQIEFhMQoNsOBAg0SkCA3ihp8xAgIEC3BwgQaJSAAL1R0uYhQECAbg8QINCagADd3iBAgAABAgQIpCwgQE8Z1HAECLQqIEC3OQgQaJSAAL1R0uYhQECAbg8QINAoAQF6o6TNQyB/AgL0/PVMxQQIECBAgEDGBQToGW+Q8ggUSECAXqBmWgqBjAsI0DPeIOURKJCAAL1AzbQUAhkXEKBnvEHKI9BEAQF6E/FNTYAAAQIECBRTQIBezL5aFYEsCgjQs9gVNREopoAAvZh9tSoCWRQQoGexK2oiUEwBAXox+2pVBNIQEKCnoWgMAgQIECBAgMBiAgJ024EAgUYJCNAbJW0eAgQE6PYAAQKNEhCgN0raPAQICNDtAQIEWhMQoNsbBAgQIECAAIGUBQToKYMajgCBVgUE6DYHAQKNEhCgN0raPAQICNDtAQIEGiUgQG+UtHkI5E9AgJ6/nqmYAAECBAgQyLiAAD3jDVIegQIJCNAL1ExLIZBxAQF6xhukPAIFEhCgF6iZlkIg4wIC9Iw3SHkEmiggQG8ivqkJECBAgACBYgoI0IvZV6sikEUBAXoWu6ImAsUUEKAXs69WRSCLAgL0LHZFTQSKKSBAL2ZfrYpAGgIC9DQUjUGAAAECBAgQWExAgG47ECDQKAEBeqOkzUOAgADdHiBAoFECAvRGSZuHAAEBuj1AgEBrAgJ0e4MAAQIECBAgkLKAAD1lUMMRINCqgADd5iBAoFECAvRGSZuHAAEBuj1AgECjBATojZI2D4H8CQjQ89czFRMgQIAAAQIZFxCgZ7xByiNQIAEBeoGaaSkEMi4gQM94g5RHoEACAvQCNdNSCGRcQICe8QYpj0ATBQToTcQ3NQECBAgQIFBMAQF6MftqVQSyKCBAz2JX1ESgmAIC9GL21aoIZFFAgJ7FrqiJQDEFBOjF7KtVEUhDQICehqIxCBAgQIAAAQKLCQjQbQcCBBolIEBvlLR5CBAQoNsDBAg0SkCA3ihp8xAgIEC3BwgQaE1AgG5vECBAgAABAgRSFhCgpwxqOAIEWhUQoNscBAg0SkCA3ihp8xAgIEC3BwgQaJSAAL1R0uYhkD8BAXr+eqZiAgQIECBAIOMCAvSMN0h5BAokIEAvUDMthUDGBQToGW+Q8ggUSECAXqBmWgqBjAsI0DPeIOURaKKAAL2J+KYmQIAAAQIEiilw2mmnxZgxY5ZY3MEHHxyXXHJJMRdsVQQINE1g1KhRcc455ywx/zHHHBPnn39+02oyMQECxRQ48sgj44ILLlhicSeccEKceeaZxVywVREg0DSBAw88MC6//PIl5v/xj38cP/jBD5pWk4kJECimwD777BPXXnvtEos799xz49hjjy3mgq2KAIGqBQToVVM5kAABAgQIECBQncCsWbNiiy22iNmzZ398wu9///vYfvvtqxvAUQQIEKhSYPr06bHlllvG/PnzK2d07do1/vSnP8Xmm29e5QgOI0CAQHUCyXvL1ltv/fHBPXr0iIceeijWX3/96gZwFAECBKoUuOeee+JLX/rSx0evtNJK8fDDD8daa61V5QgOI0CAQHUCv/nNb2K33Xb7+OD+/fvH1KlTY7XVVqtuAEcRIFBYAQF6YVtrYQQIECBAgEAzBWbOnBmXXXZZvP/++7Hffvst8YVzM+syNwECxRN47LHH4oorroiPPvoohg8fHptttlnxFmlFBAhkQiAJzK+66qro1q1bJLd032ijjTJRlyIIECiewP333x/XXHNNLLfccnHQQQfFoEGDirdIKyJAIBMC9957b1x33XXRs2fPGDlypF/WyURXFEGg+QIC9Ob3QAUECBAgQIAAAQIECBAgQIAAAQIECBAgQIAAAQIECBAgkAEBAXoGmqAEAgQIECBAgAABAgQIECBAgAABAgQIECBAgAABAgQIEGi+gAC9+T1QAQECBAgQIECAAAECBAgQIECAAAECBAgQIECAAAECBAhkQECAnoEmKIEAAQIECBAgQIAAAQIECBAgQIAAAQIECBAgQIAAAQIEmi8gQG9+D1RAgAABAgQIECBAgAABAgQIECBAgAABAgQIECBAgAABAhkQEKBnoAlKIECAAAECBAgQIECAAAECBAgQIECAAAECBAgQIECAAIHmCwjQm98DFRAgQIAAAQIECBAgQIAAAQIECBAgQIAAAQIECBAgQIBABgQE6BloghIIECBAgAABAgQIECBAgAABAgQIECBAgAABAgQIECBAoPkCAvTm90AFBAgQIECAAAECBAgQIECAAAECBAgQIECAAAECBAgQIJABAQF6BpqgBAIECBAgQIAAAQIECBAgQIAAAQIECBAgQIAAAQIECBBovoAAvfk9UAEBAgQIECBAgAABAgQIECBAgAABAgQIECBAgAABAgQIZEBAgJ6BJiiBAAECBAgQIECAAAECBAgQIECAAAECBAgQIECAAAECBJovIEBvfg9UQIAAAQIECBAgQIAAAQIECBAgQIAAAQIECBAgQIAAAQIZEBCgZ6AJSiBAgAABAgQIECBAgAABAgQIECBAgAABAgQIECBAgACB5gsI0JvfAxUQIECAAAECBAgQIECAAAECBAgQIECAAAECBAgQIECAQAYEBOgZaIISCBAgQIAAAQIECBAgQIAAAQIECBAgQIAAAQIECBAgQKD5AgL05vdABQQIECBAgAABAgQIECBAgAABAgQIECBAgAABAgQIECCQAQEBegaaoAQCBAgQIECAAAECBAgQIECAAAECBAgQIECAAAECBAgQaL6AAL35PVABAQIECBAgQIAAAQIECBAgQIAAAQIECBAgQIAAAQIECGRAQICegSYogQABAgQIECBAgAABAgQIECBAgAABAgQIECBAgAABAgSaLyBAb34PVECAAAECBAgQIECAAAECBAgQIECAAAECBAgQIECAAAECGRAQoGegCUogQIAAAQIECBAgQIAAAQIECBAgQIAAAQIECBAgQIAAgeYLCNCb3wMVECBAgAABAgQIECBAgAABAgQIECBAgAABAgQIECBAgEAGBAToGWiCEggQIECAAAECBAgQIECAAAECBAgQIECAAAECBAgQIECg+QIC9Ob3QAUECBAgQIAAAQIECBAgQIAAAQIECBAgQIAAAQIECBAgkAEBAXoGmqAEAgQIECBAgAABAgQIECBAgAABAgQIECBAgAABAgQIEGi+gAC9+T1QAQECBAgQIECAAAECBAgQIECAAAECBAgQIECAAAECBAhkQECAnoEmKIEAAQIECBAgQIAAAQIECBAgQIAAAQIECBAgQIAAAQIEmi8gQG9+D1RAgAABAgQIECBAgAABAgQIECBAgAABAgQIECBAgAABAhkQEKBnoAlKIECAAAECBAgQIECAAAECBAgQIECAAAECBAgQIECAAIHmCwjQm98DFRAgQIAAAQIECBAgQIAAAQIECBAgQIAAAQIECBAgQIBABgQE6BloghIIECBAgAABAgQIECBAgAABAgQIECBAgAABAgQIECBAoPkCAvTm90AFBAgQIECAAAECBAgQIECAAAECBAgQIECAAAECBAgQIJABAQF6BpqgBAIECBAgQIAAAQIECBAgQIAAAQIECBAgQIAAAQIECBBovoAAvfk9UAEBAgQIECBAgAABAgQIECBAgAABAgQIECBAgAABAgQIZEBAgJ6BJiiBAAECBAgQIECAAAECBAgQIECAAAECBAgQIECAAAECBJovIEBvfg9UQIAAAQIECBAgQIAAAQIECBAgQIAAAQIECBAgQIAAAQIZEBCgZ6AJSiBAgAABAgQIECBAgAABAgQIECBAgAABAgQIECBAgACB5gsI0JvfAxUQIECAAAECBAgQIECAAAECBAgQIECAAAECBAgQIECAQAYEBOgZaIISCBAgQIAAAQIECBAgQIAAAQIECBAgQIAAAQIECBAgQKD5AgL05vdABQQIECBAgAABAgQIECBAgAABAgQIECBAgAABAgQIECCQAQEBegaaoAQCBAgQIECAAAECBAgQIECAAAECBAgQIECAAAECBAgQaL6AAL35PVABAQIECBAgQIAAAQIECBAgQIAAAQIECBAgQIAAAQIECGRAQICegSYogQABAgQIECBAgAABAgQIECBAgAABAgQIECBAgAABAgSaLyBAb34PVECAAAECBAgQIECAAAECBAgQIECAAAECBAgQIECAAAECGRAQoGegCUogQIAAAQIECBAgQIAAAQIECBAgQIAAAQIECBAgQIAAgeYLCNCb3wMVECBAgAABAgQIECBAgAABAgQIECBAgAABAgQIECBAgEAGBAToGWiCEggQIECAAAECBAgQIECAAAECBAgQIECAAAECBAgQIECg+QIC9Ob3QAUECBAgQIAAAQIECBAgQIAAAQIECBAgQIAAAQIECBAgkAEBAXoGmqAEAgQIECBAgAABAgQIECBAgAABAgQIECBAgAABAgQIEGi+gAC9+T1QAQECBAgQIECAAAECBAgQIECAAAECBAgQIECAAAECBAhkQECAnoEmKIEAAQIECBAgQIAAAQIECBAgQIAAAQIECBAgQIAAAQIEmi8gQG9+D1RAgAABAgQIECBAgAABAgQIECBAgAABAgQIECBAgAABAhkQEKBnoAlKIECAAAECBAgQIECAAAECBAgQIECAAAECBAgQIECAAIHmCwjQm98DFRAgQIAAAQIECBAgQIAAAQIECBAgQIAAAQIECBAgQIBABgQE6BloghIIECBAgAABAgQIECBAgAABAgQIECBAgAABAgQIECBAoPkCAvTm90AFBAgQIECAAAECBAgQIECAAAECBAgQIECAAAECBAgQIJABAQF6BpqgBAIECBAgQIAAAQIECBAgQIAAAQIECBAgQIAAAQIECBBovoAAvfk9UAEBAgQIECBAgAABAgQIECBAgAABAgQIECBAgAABAgQIZEBAgJ6BJiiBAAECBAgQIECAAAECBAgQIECAAAECBAgQIECAAAECBJovIEBvfg9UQIAAAQIECBAgQIAAAQIECBAgQIAAAQIECBAgQIAAAQIZEBCgZ6AJSiBAgAABAgQIECBAgAABAgQIECBAgAABAgQIECBAgACB5gsI0JvfAxUQIECAAAECBAgQIECAAAECBAgQIECAAAECBAgQIECAQAYEBOgZaIISCBAgQIAAAQIECBAgQIAAAQIECBAgQIAAAQIECBAgQKD5AgL05vdABQQIECBAgAABAgQIECBAgAABAgQIECBAgAABAgQIECCQAQEBegaaoAQCBAgQIECAAAECBAgQIECAAAECBAgQIECAAAECBAgQaL6AAL35PVABAQIECBAgQIAAAQIECBAgQIAAAQIECBAgQIAAAQIECGRAQICegSYogQABAgQI5EXgvffeixkzZsTDDz8cU6dOjaeffjqeeeaZ+Otf//rxElZeeeXYZJNNYsCAAbHlllvG1ltvHRtttFEsu+yyTV3m3Llz48EHH4w//vGPlf9Nap42bdrHNSX1rr322jF48OD44he/GNtuu22stNJKTa252slffPHFOOCAA+K3v/3tx6fssssucdVVV0Xfvn2rHSbV4z766KN45ZVX4ne/+11lryTWn94riXXivs0228SXvvSl2HTTTZu+T1JFMFhNAt5vauKr28lZfL/J816pW6MM3CGB5DPC9OnTK39fLfqM8Oijj8Ybb7yx1OeEddZZJzbbbLPYfvvt4/Of/3x07969Q3OlfbDPN2mLGo9AfQW839TXt7OjZ/HzzaK1JHvmkUceifvuuy/uv//+ePnll2PKlClL/fy93nrrxXbbbVf5Z80114yuXbt2lsN5BRHI6/tN0b9LyOL7zYIFC+LPf/5z/OEPf6j8k/zfyfvOO++88/GfhsW/v0neZ5Lvb3r27FmQPy2WQaBlAQG6nUGAAAECBAi0KfDhhx/GAw88EJdcckncfPPNS3yZXC1dEqrvueeeccghh1QC9Ub9MJ/UnnzoP//88+PGG29c4sN/NbXvvvvuceSRR8YOO+wQyy23XDWnNPyYDz74IM4999wYNWrUEnM3K0CfN29e/PrXv47x48fH73//+w55JPsk+UWAkSNHxrrrrhtdunTp0PkOzr+A9xvvN9Xu4jzvlWrX6Lj6CsyfP7/yi2cTJkyIyZMnd/gzQlJd8ktgX/va1yqfbxr595bPN837BcGO7MokuEg+n11wwQVLnXbllVfG/vvv35HhHJtjAe83Pt90dPsu+pxz0UUXdern2KFDh8Zhhx1W+RlcwNVR/Xwfn+f3mzJ8l5C172+ef/75uOKKK+IXv/jFEhfGVPOnoHfv3rHXXntV3msa+T1fNbU5hkBaAgL0tCSNQ4AAAQIECiaQ/NZvctXwqaeeWglE03olofRpp51WudK7ngHpc889V6l94sSJNZeeXEl/xhlnxI477tiw8L/aopMrEZIvYBe/C0BybqMD9ORLnrvvvjtOOumkytV7tb5GjBhR2ScDBw6sdSjn50DA+80nTfJ+0/aGzfteycEfx8KXmPbfV4vAGvX3ls83zb3DTrV/QJL3quROQMkvBrb0EqBXK5nv47zf+HzT0R2c9uecLH+u7KiN49sWyPP7Tdq1N+ozWWf2ZFa+v0nusjR27NhIfkln8TsudWZNyTlJkH7KKadUrkr3IlAkAQF6kbppLQQIECBAICWB5DZNZ511VuUq4sVv2ZTS8JH8pmpyRc73vve96NGjR1rDVsZJvnS46aab4sQTT4ynnnoqtbGTmo8++ug44YQTKvVn4ZXcIj25Wju5M8CnX40M0JMrrJL9klzpn+Z+GTRoUJx++umVq/saddeCLPS1bDV4v1m6495vWv5TkOe9UrY/11ldb3Lb25NPPjkuu+yyupSY3EkluStM8ottad/a3eebhS1r5OebWjbJQw89FF//+tdbvZpLgF6Lbj7O9X7j801Hd2py9W1yx4rkl4jT/JkqqSP5GTb5Rees/BzbURvHty2Q5/ebMn2XkJXvb5JHFh1zzDGVx0Kk+arn5+A06zQWgY4ICNA7ouVYAgQIECBQAoHkSuZjjz22cqu4er+Sq3KS33rt169fKlMlv7n8y1/+Mo444ojUv3RYVGBym9YkLE5+OGjmq63bgjbyC+bky53Ro0fHhRdeWBeO5Eue8847L771rW+lHkbUpWCDdkjA+03bXN5vPvHJ817p0B8KB9dNoF5fFrZUcBJSJP+kddtcn28+Uc5DgN7WF+SLViJAr9sf9UwM7P3G55uObsTkCtAk5E4em1avV9o/e9erTuN2TCDP7zdl+i4hC9/fJL+MmTy+6Dvf+U6Hb9fekV05ZsyYygUzaV8s05EaHEsgLQEBelqSxiFAgAABAgUQSAKK5Jnft956a8NWk9YP8skPA1dffXXl+Utp/8b+pzGSgP7ss89O7YvxjmInVyck8yc/mLT2asQXzO39ENjRdbV2fBKiJ7cW22+//ep62/+06jVOdQLeb6pz8n4TlS948vp3U3VddlS9BR5++OHKHnrggQfqPdXH46cVovt8s2TLGvH5ppZNsmDBgsovhyZBWFsvAXotytk+1/tNdf3x+eYTp+SXbpI7nV133XXV4dVwVLPdayjdqS0I5Pn9pkzfJWTl+5t77rmncmHCpx//V48/XMlFJ8kdJ9O+I1M9ajUmgbYEBOj2BwECBAgQIFARePPNNyu3A2/ED+6fJk/jB/n2bpWZdpt/+tOfVm57Vc/nuLdU8/z58yu3h02+mG/rVe8vmJMv8ZYQbwAAIABJREFU9MeNGxff/e5306ZtcbwBAwbE9ddfH1tssUVD5jNJfQW833TMt8zvN3nfKx3rtKPrIZA8M3z48OGp36aymlrT+PLQ55slpev9+aaavrZ1zJ133lm5dXt7v8wpQK9VOpvne7/pWF/K/PlmkVSjQsTFO5PG300d67Sj6yGQ5/ebMn2XkJXvb2bOnBkHHnhgw36Z1EUQ9fhTb8xmCAjQm6FuTgIECBAgkDGBDz74oBLKJrdZau+VfBAeNmxY5bnU22+/feX267169fr4tDlz5sQLL7wQv/vd7ypXhP/+979vb8jKs9hqucK42oAlmWevvfaqPJt08ODB0bdv38qztZMf4N5666149NFH41e/+lVcddVV7X7xud5668U111wTG2+8cbvrS+uAan5zedFc9f6Cudov9JPg+6CDDoqvfOUrkTzTfNFeSa7QSp7Vdu+998bEiRPjjjvuaJdpxIgRMX78+OjTp0+7xzoguwLeb7zfVLs7875Xql2n4+onkPy9mXy2+dnPftbuJMmjWb761a9Wws/NNtus8hlh0a0nk88Jb7/9dsyaNSsmT54cSfg5ffr0dsdM/g684oor4otf/GK7x7Z0gM83S6vU+/NNpxr1vyc988wzkdxZqZo7HQjQa5HO5rneb3y+6ejOrPaOFcm4G220UeWXwZKfw7/whS9Ufh5KfpE7ecTH66+/Hvfff3/l9u+//vWv2y0j+bsp+Xl3u+22a/dYB2RTIO/vN2X5LiEr3990ZL/svvvulTv//fM///MSn4WT95rZs2dH8lnnlltuqXwWbu9K9mZ8Z5bNP7GqyrOAAD3P3VM7AQIECBBISeCxxx6LfffdN5LfSm3rlQSYp512WgwcOLCqmZMP2ckzuZJz2vthfuutt45JkybF2muvXdXYiw5KvtS+9NJL49BDD23zvOQHgaSOJDhv76rx5Le5Tz311Eqw29YruSXVT37yk1huueU6VHNnDk6uZDr55JMrAXI1r3p+wZyECMltBtvySX5ZIbmzQGLU3jPuk31y9913V66qf/DBB1tdXjJmskf23HPPaggck1EB7zdLNsb7TesbNc97JaN//EpXVjVXA3fk76tFgEnokTxDMvl7ua2/t5Ljk1/cmzBhQrt/F366OT7ftLxd6/n5ppY/IB29ilSAXot2Ns/1fuPzTUd3ZvLzTxKKv/TSS62euuWWW1Z+3txhhx3avRVy8vfGtGnT4sQTT4xkP7b1+va3v1355bKePXt2tGzHZ0Agz+83ZfkuIUvf3yS//Jl8Hm3r7jg777xznHnmmVV9X5b8EUj6eP7558c555zT5riN/M4sA380lVBAAQF6AZtqSQQIECBAoCMCyS2lki+Ak+c1tvZKfks9+WD8b//2b5Urtjv6Sj6on3HGGZHcLq6tV3JMcqVYt27dqp7ixRdfrFztk3yR3doreVZ4Mu6iK8mqGTxxufjiiys2rf2g0b9//7jppptiq622qmbITh+T/GbvscceGzfeeGPVY9TzC+b2fmBP9suFF14Yu+66a7u/rLD4gpIr0pM+JSF5a6/kB79f/OIXsdJKK1Vt4cDsCHi/abkX3m+Wdsn7XsnOn7ryVlLN1dubbLJJ/PznP49tt922Q39fLVKt5u+t5NjOhKU+37S8d+v5+aazf1qq/WWHxcfvzJ7obH3Oq7+A9xufbzq6y1577bXK49Pa+vlu7733jvPOOy8++9nPdmj4N954I0444YTKFemtvRr1c2yHCndwVQJ5f78pw3cJWfr+Jrn6PPkuKfllztZeyfdpyfeB7V348Onzk88/yR0cjzzyyEjed1p6ea+p6o+1gzIsIEDPcHOURoAAAQIEGiHwxBNPRPLDeWtXnydh6GWXXVb5rff2rtxuq95qnv2UXIWe3PZ9rbXWqnrpSZh68MEHt3p8Esofd9xxnbpKvJrb6v3whz+sXK3ekdC/2sUlP5AktzZPnjP+1FNPVXta5bh6fcGcXGF11FFHxeWXX95iPbXul1deeaXyZdLNN9/c4vjJlYLJF03J7Qu98ifg/ab1nnm/WdIm73slf386i1dxe1fbJJ85kjvYbLjhhjUtPvklu9GjR1d+cay1V2d++cvnm5Y16/X55v+zdx9Al1R1osDPMBQDjMIOiKTaR5CpgccyiEoQEJCMZCQNQ5Sc04JIBmHYZR85CDiswChxyLBkyQiISpAdXNwFVsnCPB4iwiO8+jfvkwk39L1f9723v/vrKqosp/v06d8593zd53/CYCrBww8/nG0P1Gwp02nvIYA+GPHeu1Z74/2m1VrZrI2PFbci4DX//PO3mnR2frNvqjinzO/YtjLtolwCVW5vhnpfQi/23zT7porti+J9eIEFFshV/2Y8Kc8gwh/+8IfZxJTB9Ce2lTkXEShAQAC9AERJECBAgACBKgvEh/lee+1V9xFiFnYEqIt42Y0Pphj92mg0/LXXXpvtr57niNHXsb92vZH77S6bOu29my3J2U7QP8+zRYd8zNiPJdsbLbVVL62yOpgff/zxtNlmm9VdavDUU0/NBiwMZkBBDObYZZdd6u4hesABB6S4TyeWzs9TVs7JL6C9aWylvfncp8p1Jf8vwpllCXz88cdZYCCWoqx1xGCsyZMnp1iusogjZqLHu9Ktt95aM7lWZ994v6lfKmW937RbD/IEqWqlLYDernjvXae9aV4m3m+mN3rjjTfS7rvvnu0jXOuI1VFiUHnsHzyYo9k+02ussUa2F/pCCy00mNu4toMCVW9vhnJfQq/238QM8diuscz34WarImy55ZZZkH7uuefu4K/FrQgUIyCAXoyjVAgQIECAQCUF4iU/lluqt2R2zEyPIEaRy2U3+5CPPdtihGqeAGyjD7AiO8dj9vc222yTnnrqqZrlXGQnaN79wJtVuDI6mGN0cSwjGPtY1TpilYKoS60uM1grrejMiT0B63UqxYfgmDFjmjH49x4S0N7kKwztTcoGDVX5b1O+knZWmQKvvPJKNiP4vvvuq3mbMvZjjJVTYgnMeoPeLrjggmyFlTyH95v6SmW83+Qpk1rnxMohMdgxBmu0ehT57tjqvZ1frID2Jp+n95vPna677rpsa7R6R3xPxd+wwQ5gjzYqVkqLFdlqHfG9HMtpr7TSSvkK0VldF6hyezNU+xJ6vf/mhBNOSPFfraOdFZLq/QgatWvLLLNMuvrqq9OSSy7Z9d+QDBBoVUAAvVUx5xMgQIAAgSEk8Pvf/z4bjfqrX/2q5lO1Mhs8L0ss5R77XJ999tk1L4klpKLToFnQPj7ATj755LqdlkV+DMRI75jxfOSRR9bMc3SIR2C5lT3WZ0wonueFF17IPm4uu+yyppwxM2G55Zaru5R6GR3Mf/rTn7LgwO23314zf7FvVqwwMNjOnki82cwMHc9Nq0jPnaC9yVck2puUqlxX8pWys8oWePTRR7PZ5bWC2a3OBs+b12azxvfZZ59sf8nZZ5+9YZLebzr/fpO3jGc8r96giQhKxfvcv/3bv6W77767ZvLeY9pV773rtDf5ysT7zWdOzfYjLnoAe2wxscEGG9Qd3HXppZemHXfcMV8hOqvrAlVub4ZaX0IV+m+atTcxuCYmsBRxNBsk9dBDD6VVVlmliFtJg0BHBQTQO8rtZgQIECBAoLcE4oN61VVXrZmpCNCWNcs3lquLfd1qHV//+tfTlVdemZZYYomGWO+88062XGoswVrraGWmV55SiUEGG2+8cc2lywdr9d///d/ZUu0x2z/Pcu3x4RHnPvnkk3VnaZcRQG9kMHr06Kwsxo4dm4cz1zkxKCGWg691FDFoIVcmnFSYgPYmP2W/tzdVriv5S9mZZQo0WsVk/fXXzwbqfelLXyo8C43+buUdIOj9pvPvN+1UhEbbzey3337p+9//fvaeescdd9RMXgC9HfXevEZ7k79c+v39JqQa7Udc5ApqA6XSLGgZM9TjvyIGQOevCc5sV6DK7c1Q6kuoSv9NswB6ke8ib731VrZyRr33nujji1UdHQSqJiCAXrUSk18CBAgQIFCgQKMPsDL3KXr66adTpP/888/P9DR5g9GN0ojZZTfffHOKYHxRR7MO7ZiFtMkmm7R8u2YfGjMmGDPYjj/++DTffPNle9bVW+a8jAB6oz2Jy6gvjT6yV1555XT55ZenRRZZpGVzF3RHQHuT373f25sq15X8pezMMgViK5hjjz225i1ipZRYdnu22WYrPAt33XVX3X3V8/5d9n7T+febVitCo/2cY5BjdEhHIKxRR3KRndat5t/5xQpob/J79vv7TUg1escpcgW1gVKJmf/x9/DBBx9MX/nKV9LSSy+d7a2++OKLpwUWWCDbk3iWWWbJX4jO7KpAldubodKXUKX+m14KoHvv6WrT4eaDEBBAHwSeSwkQIECAQNUFGn2A5V1qtB2DRss75Q2gN5rFXsbssmZLqrayd/u0Znk/wCJQfNJJJ6VY1m/EiBFZEp0MoH/44YfpiCOOyJaqr3VEXTrqqKMKnb3QbMZE7Nm3zjrrtFMFXdMFAe1NfvR+b2+qXFfyl7IzyxJo1llY5HKVMz5Do9UT8gbQvd909v2m1XoY7fPEiRPTHnvsMdOl084ebfZ+pyO5VfnePF9701q59Pv7TbPvqWhbdt1119ZQnd03AlVub5rV/Sr1JTT7+z5QIbvdfxP5aFZninwXaebS7oSTvvmBe9CeFRBA79mikTECBAgQIFC+wCeffJJiJsBrr72W/vjHP6bf/va32d6zsSzlWmutlQVEyziKCKCfcsopdfckbzeY3exZG3VqtzsDu9mHRuQp9qWLvTQXXXTR6bLYyQB67O0a+5/feuutNZnKCGY3+9A+/fTTsz3XHdUQ0N60Vk793N5Uua60VsrOLkvgo48+yrZEeemll9LLL7+cvdfEsrn/+Z//mfbee+80bty4Um5dRADd+01vB9CjjGNmedStGY9Y2eDQQw9Ns846a2r2fldkp3UplVmiuQW0N7mpshP7+f3mlVdeydqP++67bya0mBV+zTXXZDPEHQTqCVS1vRlKfQnN/r73Sv9N5KNZf0qRWzjEe9F2222XHnnkkZmqbwwwjP6ilVZayY+bQOUEBNArV2QyTIAAAQIEqi/w3HPPpa233jo988wzMz1MnhnozUbSFr3/+UAmGy2rmnfv9hkfuNEH2PLLL59iptyaa65Zc2m9TgbQGw16KGP/8wGnRku9lblKQvV/ZZ5gQEB783ldqEp7063aO9i60q18u2/vCDzwwANp9dVXr5mhPDPQvd98RtfJ95tWas/rr7+e9txzzxSzqGY8Nt100xTvLPPPP3/2T8062AXQW5F3bi0B7U313m8abU8VA5XPO++8bPsHB4FeExhsezOU+hKq9j3VqD+lyG0jGm1jZPu9XvtFy08rAgLorWg5lwABAgQIEChEoNHL9dprr53tbR17fNc7mnVK3n///Wm11VYrJK/TJtJo1kC7o2prPcuYMWPS/vvvn3beeec0cuTIus/RyQ7mRrPq8pRZu4XRqK5suOGGadKkSWnUqFHtJu+6PhDQ3jTuYO7F9qZb1XKwdaVb+Xbf3hFo1Em52267pbPOOivNOeec3m966P0mb+2JWX8xw/yYY46Z6ZJYpjXeyWL/84Gj2buqAHpeeefVE9DeVO/95qqrrkrbbrttzSItciaoXw2BogUG294Mpb6EqvTfDNSBRgN3pt16ZjB1ptkA0Bh8GFsBzjHHHIO5jWsJdEVAAL0r7G5KgAABAgT6V6DZ3nd5OphjmfnofIiPgRmPMmdDx3Kw++67bxa0rXVceeWVaZtttmmpcKf9AIsO2IHA+bzzzts0nU4G0Bt1+JQ5Y6KMWf9NYZ0wZAS0N9MXZVXam25UwCLqSjfy7Z69I9Cs8zBPcMT7zWfl2cn3m7w1KGadx/tOvAvOeFx00UUp3l+HDRv2t38SQM8r67x2BLQ31Xy/iX2ejz322JpFblBNO78E13RCoIj2Zij1JVTte+q9995L++23X7rkkktqVpeYlDBx4sS0wAILtFWd4hvqiiuuSHvttVfNd6RI9Nprr01bbLFFW+m7iEC3BQTQu10C7k+AAAECBPpM4E9/+lPWAXn77bfXfPI8+1o3GkVb5vJQf/3rX7O9Lc8///yaeW9n6fj4APvHf/zHtM4666SNNtoozTXXXLlrRCc7mGPE8CGHHFIzb7EPeczKmm222XLnPe+J3Qom5M2f83pbQHszcwdzFdqbbtSqIupKN/Ltnr0j0Gh50shlBGA32WSThhn2fvMZTyffb/LUoClTpqRddtklPfbYYzOdvvvuu2ezqmZcMUgAPY+sc9oV0N5U7/2mWRDyoYcemm4VixnrRuxlHNufPfjggylWW4t2KepBHDGL9Ktf/WpaZpll0re+9a20xhprZNtJTDuop9265joCRbQ3Q6kvoSr9N9PW3Nh/fMstt6wb4I53mejPmWeeeVqq8BE8v/fee9P3vve9FHug1zri3ffHP/5x+vKXv9xS2k4m0CsCAui9UhLyQYAAAQIE+kTguuuuS9/97ndrPu2CCy6YbrjhhrTCCis01Gi0BFiePUYHQ91o5sCJJ55Yc2nPwdyv0bWd7GDu1nM364Bu1tlUlr10qyGgvSmunDrZ3hSX6/wpFVFX8t/NmUNNIDoQo3M4BtnVOlZcccVsds5iiy3m/SZH4fdSexMztw4//PCagyejXH/yk5+kpZZaaqanavb+YrZpjorglJoC2ptiK0an2ptGbUIEvq+++uq05JJLzvRwr776atbOxEoX9QJUtURiYPZBBx2UVl999TTrrLMWiya1vhEoqr3Rl/BZlelUezNjBY0BPPEuc+6559atu9FmnHDCCWm55ZbLNfgm0ox328MOOyy9/fbbNdON/r1431lzzTX75jfjQYeegAD60CtTT0SAAAECBHpWYOrUqSn2P7rmmmtq5nHzzTdPF198cdM9rRt9eJS5nHhk+pRTTklHHnlkzfyXORO71g079QHWbMZEOzPv81bSqDNRprfeemvNS/LM6Mt7L+cNLQHtTbHl2an2pthc50utqLqS727OGooCL774Ytp+++1TDPCrdRxwwAHp1FNPTSNGjGj4+N5vPuPplfYmAgexrOkee+wxU7nFjM8IaNXbz1gAfSj+0nvjmbQ3xZZDp9qbCH5vt9126ZFHHpnpAWqtoBaDd6KNOemkk+oGp/JIRFAsgpcxQ91BoFWBItobfQmfq3eqvalVzq+//nrWFxf9J42OaDNiRvnyyy+fYlvBgX3L453o//yf/5P+8Ic/pH/7t3/LAuOxKka9I96TjjnmmBR9ZAbxtPrLc34vCQig91JpyAsBAgQIEBjCAo06IQceOzopd91116YKjT484qMgZoENvOg3TazFE7p57xmz2qkPsGYfvWXOourmvVusGk7vIQHtTfGF0an2pvicN06xyLrS6by7X28IfPTRRyn2N58wYULNDEUH4vXXX5/WWmutphnu5jtGN+/drfebZgUSAyLGjx9fc9ZnrDZw8skn1x0UIYDeTNe/tyOgvWlHrfE1nXq/abQM9owrqD355JPp+9//fopll4s4Ylnm2CYt2jOBrCJE+yONotqbbn7Pd/PetWpJp9qbejX0zTffzFZLmjRpUqmVON5947049kXX5pRKLfEOCAigdwDZLQgQIECAAIGUnnjiiWzfpSL2Rmo0C7ybAfTddtstnXXWWWnOOefsSJF36gOs2SzwbgbQL7300rTjjjt2xNtNqiOgvSm+rDrV3hSf88YpFllXOp139+sNgZjJEyulvPvuuzUz1Mp7ifebzwh7ob1pNFPr29/+dtb5vPDCC9ethALovfH7HGq50N4UX6Kdam/ybkH2wAMPZKteDOxvXuQTH3/88dkyzmUNNC8yr9LqvkBR7Y2+hM/LslPtTaPaE4MKYgXBwa5uUe8eMXM99lOPd6Vhw4Z1vyLLAYFBCgigDxLQ5QQIECBAgEBzgWbLRcUI1eiI3HTTTZsnllK2DN2xxx5b89yy9yG/6qqr6i7XWfb+6zM+cKc+wJp1Ape5D/lf//rXbJT0+eef35XyzlUhndRTAtqbcoqjU+1NObmvnWrRdaWTeXev3hCYMmVK2mWXXdJjjz1WM0OLLLJImjx5cvrGN76RK8Pebz5j6nZ7E7PuovM3lh6d8YgyjcF7sa9wo6PZu1OZgw9zVTYnVU5Ae1NOkXWqvWkUQB8YaPX444+nnXbaqaW9zltVibYtvq3MCm1Vrr/OL7K9afb3sJ/6EjrV3uSprf/93/+d9bH8+Mc/HtQ2EQP3GjNmTNp///3TzjvvnEaOHJknC84hUAkBAfRKFJNMEiBAgACB6grE/m0x0r1eADSebJ999sn2Bs37ot3NDua8swc6UWKd+gDr5kdvOHazvDtRju5RnID2pjjLGVPqVHtT3hNMn3IZdaVTeXef3hBoNgAjctlqoKKbf+/68f2mXk1qNOsub5k2e3cSQO+N33FVcqG9Ka+kOvV+c9NNN9UdLB4B9N133z3tu+++dQdkFSlw5plnpgMOOMDs0CJRh1BaRbc3zf4elhlA77W+hE61N3mq4yeffJKtdHHFFVekCy+8ML3xxht5Lqt5znLLLZcOPPDAtPnmm6e55pqr7XRcSKAXBQTQe7FU5IkAAQIECAwRgQhQHHXUUdmy5vWOFVdcMf3kJz9JSy21VO6n1sH8GVWnPsB89Oaumk7sooD2plz8TrU35T7FZ6mXVVc6kXf36A2B6FyOWTbXXHNN3QzFqjrRITn//PPnzrT3m86+39QqmEaz7qJjOMp0vvnma1qmzd6dBNCbEjrh/wtob8qtCp16v2l0n8022yxFMCuC7LWO2MN83LhxaZNNNknLLrtsmnfeef82gzyWY4725te//nW68sor0y233FJ3S5GBtPOupFGuvNR7UaCM9qbZ30MB9M9qQqdWM4xVdu69995sksKDDz5YaDWMtmVgFnq0Uw4CQ0FAAH0olKJnIECAAAECPSgQH/Mxqzz2Wqt3tPvxroO5sx3MPnp78AcmS9MJaG/KrxCd6mAu+0nKrCtl5136vSHw9ttvpyOOOCJb8rLe0c7gwEjL+01n329mLL8YXHPwwQfXLNsY6BnBqbFjx+aqiM3enQTQczH2/Unam/KrQKfebxrdp95TxjZnsVJbLLmeZ+DOp59+ml544YV0wgknpMsuu6whXisDgsovBXfoBYGy2ptmfw8F0D8r/U4E0P/rv/4r/eM//mO6/vrrS61yMdDnX/7lX9Jaa62VZpllllLvJXECZQsIoJctLH0CBAgQINCHAnkCFNEhcMEFF2Sj6YcNG9aSkg7mznYw++htqXo6ucMC2pvOjO7vVAdzmdWn7LpSZt6l3RsCeTqX2x0cGE/o/aaz7zfT1qoIPJ199tnpoIMOqlnZJk2alMaPH5/7nbXZu5MAem/8pns5F9qbofV+02oAPQJQ5513Xlp55ZVztzsD9TlmmF566aXZgKB33323bjWfOHFi2nXXXXv5ZyBvHRIos71p9vdQAP2zQi4zgB7vOHfccUf2jhPLtnfiiP6+o48+OlvafcSIEZ24pXsQKEVAAL0UVokSIECAAIH+FYjZOxMmTMj+a3Tk3UOyVho6mDvbweyjt39/z73+5Nqbn2XLeHbiqHoAvRN1pRPl4B7dE3jzzTezWYARSK13DGZwYKTp/aaz7zfTluP999+fdtppp/TSSy/NVLwxAzRWVRo5cmTuCtjs3UkAPTdlX56ovRl67zetBNBjFZMIbv/DP/xD2/U/loS//PLLsxns9YLoa6+9djZTfcEFF2z7Pi6svkDZ7U2zv4cC6J/VoTID6I3ecaatwTEIdPvtt08bbLBBGjNmTPq7v/u7v20XEW3KO++8k70n/eIXv8j2Ts+zBHysSHn44YenOeaYo/o/Fk/QlwIC6H1Z7B6aAAECBAiUI5BnX9m4czsdkdPmWAdzZzuYffSW83uR6uAEtDfrpeiMFUBvXo86VVea58QZVRXIsydoPNtgBgfG9d5vOvt+M1Afo3z33HPPdOONN85URdtdjr/Zu5MAelVbg/Lzrb0Zmu83eQPog1nFZMbaGSvvRODq3HPPrVtxo92LvdUd/SnQifam2d9DAfTP6l5ZAfQpU6Zkqz4+9dRTdSt5BMu///3vp6233jr3YMEIqP/617/Otoy45ZZbGv6AYhDiIYcckoYPH96fPzRPXWkBAfRKF5/MEyBAgACB3hHIs+xX5HawwXMdzJ+XeadmhPro7Z3fmZx8JqC9Ka+TpV4d61R7U3Qd72RdKTrv0usNgZhps++++6Zbb721YYYGGzz3ftP595u4Yyx1fNxxx9VcOSlWFIgVBzbddNOWK2OzdycB9JZJ++IC7c3Qfb/JG0A/88wz0wEHHNDysu31fiCxXPM222xTN3gWy7zH36/ZZputL35jHvJzgU61N83+Hgqgf1YmZQTQp06dmg0QvOaaa+pW/Q033DDbwmbxxRdv6+fxwQcfpIsuuigdddRRdVe7iIFB0Qaussoqbd3DRQS6KSCA3k199yZAgAABAkNE4OWXX872WGv0Yh6PWkTwvNsdzFdddVXadttta5ZcGR89japIpwJa3fzo/etf/5otmXv++efXpDjxxBPTMcccM0R+SR4jj4D2prxOll5ob/LUgbzndLqu5M2X86oj8Oyzz2Ydjw8//HDDTBcRPPd+8zlxp95v4o5XXnll2mOPPWp2+h555JHZzKpZZ5215Urb7N1JAL1l0iF/gfZmaL/f5Amgf/vb384G7Sy88MKF1fePP/44a8dihZNaxxprrJEFthZaaKHC7imh3hfoZHvT7O9hmQH0XutL6OT7TdTCZu1ODBC88MIL0/zzzz+oShuDES+99NKsT7DelhFbbbVVdq9Ro0YN6l4uJtBpAQH0Tou7HwECBAgQGGLOKb57AAAgAElEQVQCeT++DjzwwHTyySfnXhKqEdMZZ5yRLQFV64gg/WmnnZZmn332UqQbfYREJ3vkrVP7O3XqAyz2utptt93S5MmTa5pG53PMbCjjiKUH40MsPrZqHTqgy1Dv3TS1N5+XzVBtb4qqfd2oK0XlXTrdF/j0009T7Be51157pZi9V++IGcoxiCv+TrUTZJ0xXe83n4l06v0mljXdZZdd0mOPPTZTEQ+2U7lZwMD7S/d/572SA+3N9CUxVN9vmgWyQiG+YePvybBhwwqtnjEILPY0rhXYir9jd955Z1pppZUKvafEelOgG+2NvoTP60Kn3m/ijjH7fNddd03XX399zcq47LLLZvuYL7XUUoVU1giix4DSepMbBrOqTyEZlAiBNgUE0NuEcxkBAgQIEOh3gfj4euSRR7JlTRvtpxROxx9/fLb/WlGB5W4Gsbt57xnrXKc+wLoZxO7mvfv9N95Lz6+9mbk0hmoH82DrXTfrymDz7vreEIg9Ha+99tp02GGHpVjetN4RHYER8N5pp50KCZ7Hfbr5jtHNe3fj/ea9997LAlU//vGPZyriIvYgFkDvjd9zr+dCe9M/7zd33XVXWnfddRv+TbnttttKWeL4lVdeSePHj0/33XdfzfuXORi613+D/ZS/brU33fye7+a9a9WtTvXfxL3vueeetPnmm9edER7LrsckiSIH7MTqXzvssEO69957a/60Ov392k+/b89anoAAenm2UiZAgAABAkNWoJWPr6OPPjrF7PMRI0YU5tFoGfX4CDjrrLPSnHPOWdj9pk2o0eywH/zgB9nyeMOHDy/l3t3oYI57Nlv6LJbr2nHHHUt55mYj1mPGxDrrrFPKvSXaGwLam9qrbQzV9mYwta7bdWUweXdtbwjk2ccxcjrPPPOkc845J9vSZZZZZiks895vPqMsu4M5BtrEfp8HHXRQzbI79dRTs5WOBvM+J4Be2M9iyCakvemv95uYBb7qqqvWrc8rr7xyuvzyy1MM4Cn6+Mtf/pJ9j0+cOLFm0hMmTEjxXukYugLdbG/0JXxer8p+vxm4U7znxOqP9WaDr7322umyyy5LCy64YOGV/uKLL84C87WOmPUe77pjxowp/L4SJFCWgAB6WbLSJUCAAAECQ1QgPr4iQH3SSSfVHc0aj17GzKwB0kYdEGXvQx4B8mOPPbZm6XZ6P+5OfYDFw3bruZt1QJe5Z9oQ/QlX6rG0N/3Z3rRTSXuhrrSTb9f0jkAsbXvUUUdlgfFGRwQ3fvSjH6X111+/0Fk7cU/vN5/Jl/1+E8vzx8oBtVYYKGqPzmbvL5Zw753ffjdyor3pv/ebX/3qV2njjTdOr776as0qt+WWW2YB7rnnnrvwKhnBtNgHPf6rdXT6G7bwB5RgQ4FeaG/0JXTm/WagIkSZx0qRkyZNqlk3ojzinbfI2ecDN3rhhRfSuHHjam6PE+fceOONaZNNNvGrJVAZAQH0yhSVjBIgQIAAge4LvPbaa9lS7PVexAdyGJ3Lp59+erZkVBkv5U8//XSKTobnn39+JpQ11lgj63hdaKGFCgfr5ujpWg9TdgfztPeMPchjL9haR5kzYX//+99nM/yi02nGY5lllklXX311WnLJJQsvawl2X0B789d06KGHpvPPP79mYZS58kO325tWa1+v1JVW8+383hF47rnnstl5sapJoyNmzkTw/Jvf/GYpmfd+8xlr2e83jTrySynYNhIVYG8DrSKXaG/68/3md7/7Xdpmm23qbn1W9tLGjdq92M4i9i6ebbbZKvIrks28Ar3S3uhL6Mz7zUC9aLZtQ5mr+DVbNt+KF3l/vc7rFQEB9F4pCfkgQIAAAQI9LvDrX/86HXDAAdnsqG52Lse9GwVVy1wWqtlI3k6Ppi27g3nacm60rGyZHT6NggllLnXY4z/HIZ897U3KVvhoNHNgKLc3rVTwXqorreTbub0hELPy7rjjjmwp7whuNDpi79pzzz03jR49urTMe7/pTAezAHppVVjCDQS0N5/h9Ov7TbNVKcr8ngr3Ru1e2ffWMHReoNfaG30JnXm/GahpjQbsdGISwimnnJKOPPLImhV/n332SaeddlqaffbZO//DcEcCbQgIoLeB5hICBAgQINBPAvHxdfvtt6e999675lKX01pE53Is7172jOCpU6emHXbYId166601i6KsZb3ffPPNtN1226W77757pvvGkvUxknellVbqWPXoZAD90UcfTVG+0ek141HmsvkPPPBAWn311WuabrjhhtlqCKNGjeqYuRuVK6C9+dy3n9ubPLWsF+tKnnw7p3cEPvrooxQrOcTMu1p/26bNabxzxL7YCyywQKkP4P2mMx3MAuilVmOJ1xDQ3ni/abYPedlBbDPQ+6dp6sX2Rl9CZ95vBmp5I+8yJ5wM3L9RP1XZbV3//NI9aacEBNA7Je0+BAgQIECgggKtfnzFSNL55puv9CdttpR6WctexhJoW2+9dXrmmWdmesavf/3r6corr0xLLLFE6c+f58Ok6KB2t2bFXXbZZdk+pbUOo5c7VtU6ciPtzfTM/dzeNKtwvVpXmuXbv/eOQCwvGQHx448/vmmmYgZN/Ddy5Mim5w72BO83nelgFkAfbE11fSsC2hvvNyHw8ccfp2OOOSbFzMxaR9HfbjPeo1t7ULfyW3Hu4AV6tb3Rl9CZ95uBGhSrRq666qo1K5QA+uB/Z1LoLwEB9P4qb09LgAABAgRyC7Ty8RUd0LE3+hxzzJE7/cGeeMYZZ6RDDjmkZjLHHXdciv+K3n/9rrvuymZh1zpiT/aJEyemueeee7CPlvv6Ts5Af+edd9Juu+2WJk+eXDN/999/f1pttdVy5z3Pic06mk4//fRs5qCj+gLam5nLsJ/bm0Y1utfrSvV/jUP/Cd5+++10xBFHpB//+McNHzZWlol3jRjENeuss3YMxvuNPdCjspU1GLRjFdmNMgHtjfebaQUaDQwuczB2s8FZvqmGRoPVy+2NvoTP6lin+m8E0IfGb9pT9IaAAHpvlINcECBAgACBnhJ477330oQJE7L/Gh3zzDNPig/u8ePHd7RzOfLUjeBSo07tH/zgB9necsOHD+9YWXbqAyweqBvB7GYf2rFk/jrrrNMxbzcqR0B7U9u1n9ubejWtCnWlnF+JVIsSiK0RDj300Gz7j0bHmDFj0plnnpliRmDRg/GaPYv3m/I7mM1Ab1YL/XsRAtob7zczCjRaVjnOLevbptk31Y033pg22WSTIqq9NLok0Ovtjb6EzypGp/pvGu2BPnr06GxSxNixY0urrY2+Yy3hXhq7hEsSEEAvCVayBAgQIECgqgIRoDjqqKOyvcx7tXM58tXoo6CMZalif9R99923bqd7N2YKdeoDbKAedHovq6effjrFzP7nn39+pqpYRhlX9Tdb5Xxrb2qXnvZmZpeq1JUq/x6Het5ff/31tP/++6drrrmm4aOussoq6eyzz05f+9rXukLi/ab8DmYB9K5U7b66qfbG+00tgVdeeSUbeH7ffffVBIol3mMVtaIHZDf6u7Lgggumm2++OcUMeEc1BarS3uhLKP/9ZqAGv/TSS2m77bZLjzzySM1KXeagmQ8//DBb6SmC6LWOslaLrOavV66rICCAXoVSkkcCBAgQINAhgbyz+1ZcccV03nnndfVDu1mAKZZT33XXXQuTaxTM7cQo3loP0ukAeiODpZZaKgtKLL300oWZX3jhhWmvvfaqmd4OO+yQ1cFYYtdRTQHtTf1y095Mb1OlulLNX+PQz3XemVkbbrhh9rdlkUUW6RqK95vOdTCXWchvvfVWFii74447at6mGwMvy3xeaX8uoL3xflNPoFlgKb6xr7jiirTYYosV+pO67rrr0ne/+92aaa699trp8ssvT/PNN1+h95RYZwSq1N7oS+jc+02zVSfKXD2x2UChCy64IMUsdAeBqggIoFelpOSTAAECBAiULPDRRx+l0047LRst2ujohc7lgfw1Whpqxx13TOecc06aa665Bi336aefZiNoY9nXWkc39j+PfHQ6gN7sQ+yiiy7K9kkvYrnbqVOnZgMgrr/++prm9uobdLXuagLam/r82pvpbapYV7r643LzmQRiAMbhhx+ezj///IY6u+++e/qnf/qnFNvTdPvwfvOztP3229cshlhWP95/5p133m4XU8P7C6D3dPGUljntjfebZpXrpptuSptuumnd04r8noqbRJ3cb7/90iWXXFLznmUG0ppZ+PfBCVStvdGX0Ln+m/iePOGEE7L/ah0xcOayyy5LsQJF0UejATsx+eG2225LsdqTg0BVBATQq1JS8kmAAAECBEoUiBfsGO0es31j5lO9Y6uttsoCyQsvvHCJucmf9OOPP54222yz9Oqrr850Ubycx95O6667bv4E65z54osvZh25Dz/8cM0zYuDBwQcfXEjguJXMdjqA3iyw9+1vfztb4r6I+hHLisUs81r1MT70brjhhrTCCiu0wuXcHhHQ3jQuCO3N5z5VrSs98lOTjZRS3gEYsbT7ySef3DOrmni/EUD3A66egPbG+02eWttsaeWYhR7fU7HCWRFH7Kseg73rfeOXte96EXmXRn2BKrY3+hI6F0CPmnPXXXc17AsrYyWcmAQRs8vrbZdUZuBee0GgLAEB9LJkpUuAAAECBCokEMtpbbvttmnKlCl1cx0j5WNJ7fnnn79nnqzZLOWYLR9LuS+wwAJt57nZyO5u7hvX6QB6IDbq1I9/j31FYxWDWWedtW3zqIe77LJLeuyxx2qm0a0Z/20/kAunE9De1K8Q2pvpbapaV/zke0egWeAgcrrPPvukU089NY0cObJnMu79RgC9ZyqjjOQW0N54v8lTWT7++ONsVmh8M9U7ivq7FHtjRzArBibXOgSz8pRYb55T1fam3/sSOtl/E5NMYlXGu+++u2YljlngEURfdNFFC6nkMUAi+t722GOPuukdc8wxKfZAHz58eCH3lAiBTggIoHdC2T0IECBAgEAPCzQbJRpZj1nc5557bmEj4YvkuPjii7Nlw+sde++9d/rnf/7ntmaV5RnZHZ0SMSt/jjnmKPKxcqXVyQ+wgQw1WwYwZv7HMrnbbbddmmWWWXI9x7QnNevoiXPLGC3dckZd0JaA9qY+m/Zmepuq15W2fiAuKlSg2WoOcbNY6SRWkenFvV+931jCvdAfhMRKFdDeeL9ppYI9++yzKVZ2azR4PbYUie3D2h2U3GxQZuT3zDPPTAcccEDHV1Frxcq5MwtUub3p976ETvbfNJvxX+R7cNzr3nvvTd/73vdSrLJR61hkkUWyFSK/8Y1v+FkTqJSAAHqliktmCRAgQIBAsQJ5RonGi+6ll16aVl999WJvXlBqZX1AfvDBB+mss85KJ510Ut0l7yJYHHt0r7XWWgU9TWvJdPIDbNqcNVpePc4LlwkTJmRbArTS6fPyyy9nS+HXW/Ir0jZTorU60ktna2/ql4b2ZnqboVBXeum31495iQEpMcMl/hbVO2KZ3J/85CdpqaWW6kki7zcC6D1ZMWVqJgHtjfebVn8WMQs9Vj458sgj614a31NHH310OvDAA9OIESNaukUs1x5//yIIX+8oevZpSxl0ctsCQ6G96ee+hE733+R5l4zJMtHvteSSS7ZVLz/55JN07bXXpsMOO6xu8DwSjgFBsV1Sq+1ZW5lyEYECBQTQC8SUFAECBAgQqJpAnhfq2INt/PjxPTsyPQItZ599djrooIMa8i+//PJZR8Kaa67ZdGZ0uETH+2WXXdYwzW7OPo+MdfoDbAAjz8zQODeWDIslCpstCxYfXT//+c+zTqRf/vKXDc3NPq9aK/N5frU3tctOezOzy1CoK9X9pQ6NnD/xxBPZnq/1ZsHE9ivx9yTeCXr18H4jgN6rdVO+phfQ3ni/aec3keddJ9IdN25cimWPI7g1bNiwhreKvxu/+c1vsu/YW265peG5vf6N345pP1wzFNqbfu5L6HT/TbQJcc9YcanRMc8886Tdd989mwARE2iatTWRVqT9wgsvZP09zfrNYtBqtDmjR4/uh5+pZxxiAgLoQ6xAPQ4BAgQIEMgrkLdjNm96RZ730EMPpRgVn/eImcvxURDLRjU7Ntpoo2xpqQiox97oMUM6LP73//7f6amnnkpXXXVV9pERI/cbHb2wBFWnP8Cm9ciz71qcHx9jUTaxTOH//J//M/3d3/1d9kEWo+dfe+219MADD2QfXHfccUezosvSuPDCC9OoUaOanuuE3hLQ3mhv8tbIoVRX8j6z84oViBUdjjrqqGxp9l46ll122ewdY8yYMbmz5f1mZqr11lsve0+bd955czt248S33norG4Ba7/3GgMBulErx99TeeL8ZTK26//7700477dRw1uZA+tN+w375y19Os802W/ZPH374YXrjjTeyQcj/+q//2jRwHtdEoCy2IBs5cuRgsu/aDgsMpfamX/sSutF/k2c7h2mrcrQ1W2+9dVp11VWzLY6+8IUv/O2f//znP6c333wzRX/dddddl+65556m/WaxmsYFF1yQDQbKE5jv8M/K7Qg0FRBAb0rkBAIECBAgMDQFXn311WyG8N13391zD9hqAD0eoNlSYEU/5EUXXZTtvd7Nj4BufIANOHb6Az6W2L3yyivT2LFjiy5K6XVAQHszOOR+am+GWl0ZXMm7uh2BPHvLtpPuYK9pJ4Du/WZmdQH0wdZE1xcpoL0ZnGY/vd/UkopBg1dccUU267PZ4O3BSX9+da9vX1LUcw7FdIZSe9OvfQnd6r95/fXXU6yeGH1mnT5iK4lYvr2Vrf06nUf3I9BIQABd/SBAgAABAn0qcNddd6XY76gXj3YC6DGjOWabHXHEEaU/0j777JPtW9ftUfvd+gAbAO7Uh5hRy6VX6dJvoL1pn7jf2puhVlfaL3lXtisQK5VEMKLXjnYD6N5vpi9JAfReq9n9nR/tTfvl32/vN/Wkoo2P2eA//OEPSw+ixwooMWhhtdVWa7/gXNk1gaHW3vRjX0I3+2+ef/75tN9++6WY/d+p4/jjj0+HH354mmOOOTp1S/chULiAAHrhpBIkQIAAAQK9LxCj3WOvovivF492AujxHO+//34W2I4X9bKOXunsiefr5gfYgG/sL7vvvvumW2+9tRRywfNSWDuaqPamfe5+a2+Gal1pvwa4slWBv/zlL+nAAw9MEydObPXS0s9vN4Du/Wb6ohFAL72qukFOAe1NTqgap/Xb+00zqQiix3fdIYcckt5+++1mp7f17/E36Ec/+lH65je/2db1LuquwFBtb/qtL6Hb/TfhffDBB6frr7++1AodfThHH3109k4+YsSIUu8lcQJlCwigly0sfQIECBAg0IMCsURcBD0nTZrUg7lL2Z5KreyBPu1DlNUBER8BMXo2lp/qlRG03f4AG3CPjp5jjjkmnX/++YXWp5glceaZZ6boLO/mUvmFPlQfJqa9ab3Q+7W9Gcp1pfVa4Ip2BF555ZVs3+n77ruvnctLvWYwAfTImPebz4pHAL3UairxFgS0Ny1g/f9T+/X9Jo9UDCL8xS9+kQ466KBsP/Mij8033zyb5b7IIosUmay0OigwlNubfupL6IX+m/jeimXVzznnnFJWvYg+nFgZcoMNNkizzDJLB38lbkWgHAEB9HJcpUqAAAECBHpa4K233so6mO+4446ezOdgAugDD/Tkk09mQd1bbrll0M+4/PLLpwkTJqQ111yzpz4CeuEDbAA3OvavueaabFWD3/3ud4M233HHHbO0Fl100UGnJYHuCmhvWvPv5/amH+pKa7XB2a0KxN+fbbbZJj311FOtXlr6+YMNoHu/+UxAAL30quoGOQW0Nzmh/v9p/fx+04rUe++9ly2zftJJJw16NnoEsg477LC0/fbbmwXaSiH04LlDvb3pl76EXum/iQE7v/nNb9Jxxx1XSH9Z/GTmmWeebAulGAQ033zz9eCvSJYItCcggN6em6sIECBAgEClBfolSPHJJ5+kxx57LF1wwQXZMlUx2raV41vf+lbaf//900YbbdQzs86nzX+vfIBNm6fo9Lnxxhsz8wcffLAV7hSzUmKGRCz19dWvfrWnBiu09CBOnk5Ae5OvQmhvUuqXupKvRjirHYGh3sE8YOL95mdp3nnnbaeKdOyaZu3ZT3/602wwq6O6AtqbfGXn/Saf04xnvfHGG+nqq6/OgunPPPNMS4kss8wyaY899kjjxo3r+baypQfr45P7pb0Z6n0JvdZ/M/A+Gfm64oor2hq0M9DebL311unLX/5yH/9KPfpQFRBAH6ol67kIECBAgACB6QSmTp2aLYf3yCOPpCeeeCLFMmgx6nbgiCXtRo8enZZbbrm06qqrphVWWCHNP//8lg5vsx7Fx9gf/vCH9PDDD2f//cd//Ed6/vnnU+y7NXCEdbjHXnyxZH8EzUeOHNnmHV1GoHcEtDe9UxZyQmCoC2hvhnoJez4CvSOgvel8WcTM3D/+8Y/pnnvuSb/+9a/TlClTslVWBvZKjwHI8Q31la98JfuGXXvttdPf//3fG4jc+aJyxwIF9CUUiJkzqQ8//DAbrBMTUKLfLPptpm1rIplY1SL6b2JVpejD+drXvqa9yenrtOoKCKBXt+zknAABAgQIECBAgAABAgQIECBAgAABAgQIECBAgAABAgQKFBBALxBTUgQIECBAgAABAgQIECBAgAABAgQIECBAgAABAgQIECBQXQEB9OqWnZwTIECAAAECBAgQIECAAAECBAgQIECAAAECBAgQIECAQIECAugFYkqKAAECBAgQIECAAAECBAgQIECAAAECBAgQIECAAAECBKorIIBe3bKTcwIECBAgQIAAAQIECBAgQIAAAQIECBAgQIAAAQIECBAoUEAAvUBMSREgQIAAAQIECBAgQIAAAQIECBAgQIAAAQIECBAgQIBAdQUE0KtbdnJOgAABAgQIECBAgAABAgQIECBAgAABAgQIECBAgAABAgUKCKAXiCkpAgQIECBAgAABAgQIECBAgAABAgQIECBAgAABAgQIEKiugAB6dctOzgkQIECAAAECBAgQIECAAAECBAgQIECAAAECBAgQIECgQAEB9AIxJUWAAAECBAgQIECAAAECBAgQIECAAAECBAgQIECAAAEC1RUQQK9u2ck5AQIECBAgQIAAAQIECBAgQIAAAQIECBAgQIAAAQIECBQoIIBeIKakCBAgQIAAAQIECBAgQIAAAQIECBAgQIAAAQIECBAgQKC6AgLo1S07OSdAgAABAgQIECBAgAABAgQIECBAgAABAgQIECBAgACBAgUE0AvElBQBAgQIECBAgAABAgQIECBAgAABAgQIECBAgAABAgQIVFdAAL26ZSfnBAgQIECAAAECBAgQIECAAAECBAgQIECAAAECBAgQIFCggAB6gZiSIkCAAAECBAgQIECAAAECBAgQIECAAAECBAgQIECAAIHqCgigV7fs5JwAAQIECBAgQIAAAQIECBAgQIAAAQIECBAgQIAAAQIEChQQQC8QU1IECBAgQIAAAQIECBAgQIAAAQIECBAgQIAAAQIECBAgUF0BAfTqlp2cEyBAgAABAgQIECBAgAABAgQIECBAgAABAgQIECBAgECBAgLoBWJKigABAgQIECBAgAABAgQIECBAgAABAgQIECBAgAABAgSqKyCAXt2yk3MCBAgQIECAAAECBAgQIECAAAECBAgQIECAAAECBAgQKFBAAL1ATEkRIECAAAECBAgQIECAAAECBAgQIECAAAECBAgQIECAQHUFBNCrW3ZyToAAAQIECBAgQIAAAQIECBAgQIAAAQIECBAgQIAAAQIFCgigF4gpKQIECBAgQIAAAQIECBAgQIAAAQIECBAgQIAAAQIECBCoroAAenXLTs4JECBAgAABAgQIECBAgAABAgQIECBAgAABAgQIECBAoEABAfQCMSVFgAABAgQIECBAgAABAgQIECBAgAABAgQIECBAgAABAtUVEECvbtnJOQECBAgQIECAAAECBAgQIECAAAECBAgQIECAAAECBAgUKCCAXiCmpAgQIECAAAECBAgQIECAAAECBAgQIECAAAECBAgQIECgugIC6NUtOzknQIAAAQIECBAgQIAAAQIECBAgQIAAAQIECBAgQIAAgQIFBNALxJQUAQIECBAgQIAAAQIECBAgQIAAAQIECBAgQIAAAQIECFRXQAC9umUn5wQIECBAgAABAgQIECBAgAABAgQIECBAgAABAgQIECBQoIAAeoGYkiJAgAABAgQIECBAgAABAgQIECBAgAABAgQIECBAgACB6goIoFe37OScAAECBAgQIECAAAECBAgQIECAAAECBAgQIECAAAECBAoUEEAvEFNSBAgQIECAAAECBAgQIECAAAECBAgQIECAAAECBAgQIFBdAQH06padnBMgQIAAAQIECBAgQIAAAQIECBAgQIAAAQIECBAgQIBAgQIC6AViSooAAQIECBAgQIAAAQIECBAgQIAAAQIECBAgQIAAAQIEqisggF7dspNzAgQIECBAgAABAgQIECBAgAABAgQIECBAgAABAgQIEChQQAC9QExJESBAgAABAgQIECBAgAABAgQIECBAgAABAgQIECBAgEB1BQTQq1t2ck6AAAECBAgQIECAAAECBAgQIECAAAECBAgQIECAAAECBQoIoBeIKSkCBAgQIECAAAECBAgQIECAAAECBAgQIECAAAECBAgQqK6AAHp1y07OCRAgQIAAAQIECBAgQIAAAQIECBAgQIAAAQIECBAgQKBAAQH0AjElRYAAAQIECBAgQIAAAQIECBAgQIAAAQIECBAgQIAAAQLVFRBAr27ZyTkBAgQIECBAgAABAgQIECBAgAABAgQIECBAgAABAgQIFCgggF4gpqQIECBAgAABAgQIECBAgAABAgQIECBAgAABAir6UkoAACAASURBVAQIECBAoLoCAujVLTs5J0CAAAECBAgQIECAAAECBAgQIECAAAECBAgQIECAAIECBQTQC8SUFAECBAgQIECAAAECBAgQIECAAAECBAgQIECAAAECBAhUV0AAvbplJ+cECBAgQIAAAQIECBAgQIAAAQIECBAgQIAAAQIECBAgUKCAAHqBmJIiQIAAAQIECBAgQIAAAQIECBAgQIAAAQIECBAgQIAAgeoKCKBXt+zknAABAgQIECBAgAABAgQIECBAgAABAgQIECBAgAABAgQKFBBALxBTUgQIECBAgAABAgQIECBAgAABAgQIECBAgAABAgQIECBQXQEB9OqWnZwTIECAAAECBAgQIECAAAECBAgQIECAAAECBAgQIECAQIECAugFYkqKAAECBAgQIECAAAECBAgQIECAAAECBAgQIECAAAECBKorIIBe3bKTcwIECBAgQIAAAQIECBAgQIAAAQIECBAgQIAAAQIECBAoUEAAvUBMSREgQIAAAQIECBAgQIAAAQIECBAgQIAAAQIECBAgQIBAdQUE0KtbdnJOgAABAgQIECBAgAABAgQIECBAgAABAgQIECBAgAABAgUKCKAXiCkpAgQIECBAgAABAgQIECBAgAABAgQIECBAgAABAgQIEKiugAB6dctOzgkQIECAAAECBAgQIECAAAECBAgQIECAAAECBAgQIECgQAEB9AIxJUWAAAECBAgQIECAAAECBAgQIECAAAECBAgQIECAAAEC1RUQQK9u2ck5AQIECBAgQIAAAQIECBAgQIAAAQIECBAgQIAAAQIECBQoIIBeIKakCBAgQIAAAQIECBAgQIAAAQIECBAgQIAAAQIECBAgQKC6AgLo1S07OSdAgAABAgQIECBAgAABAgQIECBAgAABAgQIECBAgACBAgUE0AvElBQBAgQIECBAgAABAgQIECBAgAABAgQIECBAgAABAgQIVFdAAL26ZSfnBAgQIECAAAECBAgQIECAAAECBAgQIECAAAECBAgQIFCggAB6gZiSIkCAAAECBAgQIECAAAECBAgQIECAAAECBAgQIECAAIHqCgigV7fs5JwAAQIECBAgQIAAAQIECBAgQIAAAQIECBAgQIAAAQIEChQQQC8QU1IECBAgQIAAAQIECBAgQIAAAQIECBAgQIAAAQIECBAgUF0BAfTqlp2cEyBAgAABAgQIECBAgAABAgQIECBAgAABAgQIECBAgECBAgLoBWJKigABAgQIECBAgAABAgQIECBAgAABAgQIECBAgAABAgSqKyCAXt2yk3MCBAgQIECAAAECBAgQIECAAAECBAgQIECAAAECBAgQKFBAAL1ATEkRIECAAAECBAgQIECAAAECBAgQIECAAAECBAgQIECAQHUFBNCrW3ZyToAAAQIECBAgQIAAAQIECBAgQIAAAQIECBAgQIAAAQIFCgigF4gpKQIECBAgQIAAAQIECBAgQIAAAQIECBAgQIAAAQIECBCoroAAenXLTs4JECBAgAABAgQIECBAgAABAgQIECBAgAABAgQIECBAoEABAfQCMSVFgAABAgQIECBAgAABAgQIECBAgAABAgQIECBAgAABAtUVEECvbtnJOQECBAgQIECAAAECBAgQIECAAAECBAgQIECAAAECBAgUKCCAXiCmpAgQIECAAAECBAgQIECAAAECBAgQIECAAAECBAgQIECgugIC6NUtOzknQIAAAQIECBAgQIAAAQIECBAgQIAAAQIECBAgQIAAgQIFBNALxJQUAQIECBAgQIAAAQIECBAgQIAAAQIECBAgQIAAAQIECFRXQAC9umUn5wQIECBAgAABAgQIECBAgAABAgQIECBAgAABAgQIECBQoIAAeoGYkiJAgAABAgQIECBAgAABAgQIECBAgAABAgQIECBAgACB6goIoFe37OScAAECBAgQIECAAAECBAgQIECAAAECBAgQIECAAAECBAoUEEAvEFNSBAgQIECAAAECBAgQIECAAAECBAgQIECAAAECBAgQIFBdAQH06padnBMgQIAAAQIECBAgQIAAAQIECBAgQIAAAQIECBAgQIBAgQIC6AViSooAAQIECBAgQIAAAQIECBAgQIAAAQIECBAgQIAAAQIEqisggF7dspNzAgQIECBAgAABAgQIECBAgAABAgQIECBAgAABAgQIEChQQAC9QExJESBAgAABAgQIECBAgAABAgQIECBAgAABAgQIECBAgEB1BQTQq1t2ck6AAAECBAgQIECAAAECBAgQIECAAAECBAgQIECAAAECBQoIoBeIKSkCBAgQIECAAAECBAgQIECAAAECBAgQIECAAAECBAgQqK6AAHp1y07OCRAgQIAAAQIECBAgQIAAAQIECBAgQIAAAQIECBAgQKBAAQH0AjElRYAAAQIECBAgQIAAAQIECBAgQIAAAQIECBAgQIAAAQLVFRBAr27ZyTkBAgQIECBAgAABAgQIECBAgAABAgQIECBAgAABAgQIFCgggF4gpqQIECBAgAABAgQIECBAgAABAgQIECBAgAABAgQIECBAoLoCAujVLTs5J0CAAAECBAgQIECAAAECBAgQIECAAAECBAgQIECAAIECBQTQC8SUFAECBAgQIECAAAECBAgQIECAAAECBAgQIECAAAECBAhUV0AAvbplJ+cECBAgQIAAAQIECBAgQIAAAQIECBAgQIAAAQIECBAgUKCAAHqBmJIiQIAAAQIECBAgQIAAAQIECBAgQIAAAQIECBAgQIAAgeoKCKBXt+zknAABAgQIECBAgAABAgQIECBAgAABAgQIECBAgAABAgQKFBBALxBTUgQIECBAgAABAgQIECBAgAABAgQIECBAgAABAgQIECBQXQEB9OqWnZwTIECAAAECBAgQIECAAAECBAgQIECAAAECBAgQIECAQIECAugFYkqKAAECBAgQIECAAAECBAgQIECAAAECBAgQIECAAAECBKorIIBe3bKTcwIECBAgQIAAAQIECBAgQIAAAQIECBAgQIAAAQIECBAoUEAAvUBMSREgQIAAAQIECBAgQIAAAQIECBAgQIAAAQIECBAgQIBAdQUE0KtbdnJOgAABAgQIECBAgAABAgQIECBAgAABAgQIECBAgAABAgUKCKAXiCkpAgQIECBAgAABAgQIECBAgAABAgQIECBAgAABAgQIEKiugAB6dctOzgkQIECAAAECBAgQIECAAAECBAgQIECAAAECBAgQIECgQAEB9AIxJUWAAAECBAgQIECAAAECBAgQIECAAAECBAgQIECAAAEC1RUQQK9u2ck5AQIECBAgQIAAAQIECBAgQIAAAQIECBAgQIAAAQIECBQoIIBeIKakCBAgQIAAAQIECBAgQIAAAQIECBAgQIAAAQIECBAgQKC6AgLo1S07OSdAgAABAgQIECBAgAABAgQIECBAgAABAgQIECBAgACBAgUE0AvElBQBAgQIECBAgAABAgQIECBAgAABAgQIECBAgAABAgQIVFdAAL26ZSfnBAgQIECAAAECBAgQIECAAAECBAgQIECAAAECBAgQIFCggAB6gZiSIkCAAAECBAgQIECAAAECBAgQIECAAAECBAgQIECAAIHqCgigV7fs5JwAAQIECBAgQIAAAQIECBAgQIAAAQIECBAgQIAAAQIEChQQQC8QU1IECBAgQIAAAQIECBAgQIAAAQIECBAgQIAAAQIECBAgUF0BAfTqlp2cEyBAgAABAgQIECBAgAABAgQIECBAgAABAgQIECBAgECBAgLoBWJKigABAgQIECBAgAABAgQIECBAgAABAgQIECBAgAABAgSqKyCAXt2yk3MCBAgQIECAAAECBAgQIECAAAECBAgQIECAAAECBAgQKFBAAL1ATEkRIECAAAECBAgQIECAAAECBAgQIECAAAECBAgQIECAQHUFBNCrW3ZyToAAAQIECBAgQIAAAQIECBAgQIAAAQIECBAgQIAAAQIFCgigF4gpKQIECBAgQIAAAQIECBAgQIAAAQIECBAgQIAAAQIECBCoroAAenXLTs4JECBAgAABAgQIECBAgAABAgQIECBAgAABAgQIECBAoEABAfQCMSVFgAABAgQIECBAgAABAgQIECBAgAABAgQIECBAgAABAtUVEECvbtnJOQECBAgQIECAAAECBAgQIECAAAECBAgQIECAAAECBAgUKCCAXiCmpAgQIECAAAECBAgQIECAAAECBAgQIECAAAECBAgQIECgugIC6NUtOzknQIAAAQIECBAgQIAAAQIECBAgQIAAAQIECBAgQIAAgQIFBNALxJQUAQIECBAgQIAAAQIECBAgQIAAAQIECBAgQIAAAQIECFRXQAC9umUn5wQIECBAgAABAgQIECBAgAABAgQIECBAgAABAgQIECBQoIAAeoGYkiJAgAABAgQIECBAgAABAgQIECBAgAABAgQIECBAgACB6goIoFe37OScAAECBAgQIECAAAECBAgQIECAAAECBAgQIECAAAECBAoUEEAvEFNSBAgQIECAAAECBAgQIECAAAECBAgQIECAAAECBAgQIFBdAQH06padnBMgQIAAAQIECBAgQIAAAQIECBAgQIAAAQIECBAgQIBAgQIC6AViSooAAQIECBAgQIAAAQIECBAgQIAAAQIECBAgQIAAAQIEqisggF7dspNzAgQIECBAgAABAgQIECBAgAABAgQIECBAgAABAgQIEChQQAC9QExJESBAgAABAgQIECBAgAABAgQIECBAgAABAgQIECBAgEB1BQTQq1t2ck6AAAECBAgQIECAAAECBAgQIECAAAECBAgQIECAAAECBQoIoBeIKSkCBAgQIECAAAECBAgQIECAAAECBAgQIECAAAECBAgQqK6AAHp1y07OCRAgQIAAAQIECBAgQIAAAQIECBAgQIAAAQIECBAgQKBAAQH0AjElRYAAAQIECBAgQIAAAQIECBAgQIAAAQIECBAgQIAAAQLVFRBAr27ZyTkBAgQIECBAgAABAgQIECBAgAABAgQIECBAgAABAgQIFCgggF4gpqQIECBAgAABAgQIECDQbYHf/e53aZtttklPPfVUt7PS8v333HPPdMYZZ6Q55pij5rU//OEP07HHHlvz30488cR0zDHHtHxPFxAoWuCjjz5Kp512WjriiCOmS3rChAnp8MMPT8OHDy/6ltIjUIjA008/nbbddts0ZcqUv6X37W9/O02aNCktvPDChdxDIgQIECBAgAABAgSqICCAXoVSkkcCBAgQIECAAAECBAjkFBBAzwnlNAIlCdx5551pyy23TO+++64gZEnGki1H4OOPP06nnnpqOvLII6e7wT777JP9/yNHjiznxlIlQIAAAQIECBAg0GMCAug9ViCyQ4AAAQIECBAgQIAAgcEICKAPRs+1BAYn8OKLL6btt98+Pfzww9Ml9NOf/jSNHz9+cIm7mkAHBGrV4S9+8YvpggsuSOPGjUvDhg3rQC7cggABAgQIECBAgEB3BQTQu+vv7gQIECBAgAABAgQIEChUQAC9UE6JEcgt8P7772dLtJ977rnTXbPVVlulCy+8MI0aNSp3Wk4k0E2Bn/3sZ9lAkGmPZZddNl1xxRVpqaWW6mbW3JsAAQIECBAgQIBARwQE0DvC7CYECBAgQIAAAQIECBDojIAAemec3YXAjAJXXnll2mOPPaZbun3BBRdM8f+vttpqwAhURmDq1Klpzz33TNdcc810ed59993TGWecYSn3ypSkjBIgQIAAAQIECLQrIIDerpzrCBAgQIAAAQIECBAg0IMCAug9WCiyNOQF6i3dfuihh6aTTz45jRgxYsgbeMChJXDnnXemLbfccroBIfGEkyZNyrYjsJT70CpvT0OAAAECBAgQIDC9gAC6GkGAAAECBAgQIECAAIEhJCCAPoQK06NUQuCDDz5IRx11VDrttNOmy28sdR2zz8eOHVuJ55BJAtMKxJYEBx98cLb9wLTHiiuumAXRR48eDYwAAQIECBAgQIDAkBUQQB+yRevBCBAgQIAAAQIECBAgMHiBH/7wh+nYY4+tmVDsiXvVVVelMWPGDP5GUiBQUYGf//zn2X7Rr7766nRPMGHChGxP9OHDh1f0yWS73wWeeOKJbBb6Sy+9NB2FlRX6vWZ4fgIECBAgQIDA0BcQQB/6ZewJCRAgQIAAAQIECBAg0LaAAHrbdC7sA4F6e0UbXNIHhd8Hj/jRRx+l4447LsVgkGmPL37xi2ny5Mlp3XXX7QMFj0iAAAECBAgQINCPAgLo/VjqnpkAAQIECBAgQIAAAQI5BQTQc0I5re8EPv300zRx4sS0xx57zPTssZx7LH9tn+i+qxZD7oGffvrptO2226YpU6ZM92xbbbVVtrz7qFGjhtwzeyACBAgQIECAAAECAujqAAECBAgQIECAAAECBAjUFRBAVzkI1BZ48cUXs6XbH3744elOiD2ir7jiirTYYouhI1B5gY8//jidcMIJKf4WzHj89Kc/TePHj6/8M3oAAgQIECBAgAABAjMKCKCrEwQIECBAgAABAgQIECBQV0AAXeUgMLNAzD4/++yz00EHHTTTP5p9rsYMNYF6s9DXXnvtdNlll6UFF1xwqD2y5yFAgAABAgQIEOhzAQH0Pq8AHp8AAQIECBAgQIAAAQKNBATQ1Q8CMwu88MILady4cemxxx6b7h+XWmqpdM0116Sll14aG4EhI/DBBx+kww8/PBs0MuNx0UUXpd122812BUOmtD0IAQIECBAgQIBACAigqwcECBAgQIAAAQIECBAgUFdAAF3lIDC9QMw+P+OMM9Khhx46E80BBxyQTj311DRixAhsBIaUwD333JM233zz9O677073XGahD6li9jAECBAgQIAAAQL/X0AAXVUgQIAAAQIECBAgQIAAgboCAugqB4HpBerNPv/iF7+Yrr/++rTWWmshIzDkBKZOnZp23XXXrI7PeEycODH7NwcBAgQIECBAgACBoSIggD5UStJzECBAgAABAgQIECBAoAQBAfTpUd94443085//PN1xxx3pueeeS48++ujfTlhuueXSmDFj0hprrJHWX3/99Pd///dplllmablUPvroo/Qf//Ef6c4770z33ntveuqpp9JLL72UpTPPPPOkZZddNsVS4d/5znfSyiuvnEaNGtXyPQZ7wYcffpieeeaZ9Mgjj2T/vfjii9NZRDD5q1/9avrKV76SVl111ey/+N+zzjrrYG/d9esvvvjibMnqGY+YnRv/1o3y6DpKjQxEPf7P//zP9NBDD2X/xf9+8sknp5vBvNJKK6VFF100q8fx3zLLLJNmm222rj1OrC7w9ttvZ3X7N7/5TYq9v1955ZXs9/e73/1uunwN/Bbnn3/+FL/9qO9f//rXs9/osGHDuvIMn3zySbatwJVXXpkefPDB7BniCOevfe1radNNN02rrLJKGjlyZFv5u/DCC9Nee+2l7rel5yICBAgQIECAAIEqCQigV6m05JUAAQIECBAgQIAAAQIdFuilAHqjvJx44onpmGOOyaUTgbBtttkmC0zPePz0pz9N48ePn+7/jqBaBMv/5V/+JU2ePHmmJYzr3XS99dZL3//+99Pqq6+eK5Ae+wzfcsst6Z//+Z/TL3/5y1zPEoHqLbfcMh177LFZILLMI4Jz//7v/55itumkSZOyQGMrxyKLLJL22GOPtMsuu6QFF1ywlUt75twYQLH77runm266aaY8nXbaaenggw9uKXj6s5/9LG2//fY1ny+MbrjhhrTCCiuU8vwff/xxOuGEE1L8rmodp59+evY8rRzxW4lgc9SPGEwwMPAjbxoRfN5hhx1SLIW/2GKLtWSZ9x4znjeQ56uvvjpdd911M+1r32q63/rWt7Ig80YbbZTmmmuuVi+f7vxW2qpoow477LCsDWl0hHHkb7/99mv5d/jss8+mrbbaKk2ZMmW6W0Q7FGUeAXoHAQIECBAgQIAAgaEgIIA+FErRMxAgQIAAAQIECBAgQKAkgX4PoL/33nspAokRPJ9x79885BFY2n///dMRRxyR4n/XO2JmbgwAaBb8qnd9BMViEEHMjC5j/+2YYX7cccelyy67LM9jNzxnIIB30EEHpfnmm2/Q6XUygQic1woSRrD75ptvzmYgt3LUWw5+II12gvJ57//qq6+mHXfcMd19990zXTJ69OhssMjYsWPzJpfefPPNFPk9//zz2/qtTHujTgwMicB5zDCPAStXXHFF7ufMe2KsRnHggQemnXfeOc0xxxx5L5vuvLwB9F/84hdp7733rjkoqN6NV1xxxXT55ZenxRdfPHfeoj2MwPsll1wy0zXxnOeee27bs9tzZ8KJBAgQIECAAAECBDogIIDeAWS3IECAAAECBAgQIECAQFUF+jmAHrNnYwZurT1/Wy3PffbZJ5166qkzBZciiBfpH3LIIS3P1q2Vh+OPPz4dfvjhbQfsZkwzZsXHjPOY4d7qjPNmRssvv3w688wz0ze/+c2OzDRulp9m/x4WYXv22WfPdGqsAhBOc889d7Nkpvv3WAo/BlecccYZNa+LrQBiZu+XvvSlltLNc/Jdd92V1l133ZqnthIMjZUJYub20UcfPdMy53ny0eicCEKfdNJJaYsttsi1ikPe+8VgmH/6p39K55xzzqCD/c3uGUv7R/nGCgytHnkC6DEbPFZ1iKXbWzliln+0Sa0OuKm3jHtsK3HNNdekpZdeupVsOJcAAQIECBAgQIBATwoIoPdkscgUAQIECBAgQIAAAQIEekOgXwPoEbjadddd08MPP1xYQYRlBEsH9gGP4HnMfI3llNuZ3V4vYxEUi4D88OHDB5X3CJjHrPiYUVzWEbPRY4Z/LJvf6/uj11u+OmwGM1P8nnvuSRFkrVUHYiZ2DLBYa621Ci2CZoH7WlsZ1MrA+++/nz171Lki6/C09wqDGLhw6KGHFjIwpMiBMXkLJVYtiMBz7JfeytEsgL7xxhtnK1y0szLEjTfemDbZZJNWspOdG7P2Y8DI888/P9O1g/kdtJwRFxAgQIAAAQIECBAoUUAAvURcSRMgQIAAAQIECBAgQKDqAv0YQF977bXTnnvumSLAVOQRgcBYFntg1u/999+fdtppp0Jmnk+bz5jpGvf5xje+0Xb2X3/99SwwFzNKyz7CZcKECdlAgl4OotebeRv5v+2229Iqq6zSFlWjpdQjwRjEEMvnD3ZAxLSZa7R0fCztHQM7Yg/yRkcs533UUUels846q63nbvWiI488MsV/I0eObPXSv50f9bqM33aeDMXS5zHQoJXl3BsF0GNlgrfeeivFVgitHmussUb62c9+lhZaaKFWL03vvPNOtlVEtDEzHjEQ5OKLL06jRo1qOV0XECBAgAABAgQIEOglAQH0XioNeSFAgAABAgQIECBAgECPCfRbAD2CpM8880y2l28Zx1ZbbZXNRH3ttdfaWnY5b57aXZ450o/AaMz4LXPm+YzPEUHoCy64II0bN64nl3OP2dX77rtvtpz6jMdggpGRVqxEcPLJJ2eB8lrHYNOvlWYsuf7d73635v1i24JY3ny22WarW90++uijbOZ5rKjQySPyFTPR2xloEUvwR8A/8t2No53VBBoF0GNbiHvvvTfFEu6tHoMZlNGovi644ILphhtuSCussEKrWXI+AQIECBAgQIAAgZ4SEEDvqeKQGQIECBAgQIAAAQIECPSWQL8F0FdaaaUUS3XXWo76W9/6Vras+2qrrZYWXnjhvwUY//znP6d///d/z4Krl156acOlrCOI9pOf/CTddNNNNZddjtnjcY/vfOc7KfZ//sIXvpBViFhy++WXX86CUxGAj8Bao6Pd/YhbCYzG8usR8I5loJdddtk077zz/i2wGenE7Ninnnoqe9aY0dxsD/V49vBbffXVe+tH0GTZ6ghkRlB29tlnbzvfjz/+eNpss81SzEavddx5551pnXXWaTv9aS+MZdcjSB71qJ17tbL1QNT3jTbaKG277bbpa1/7Wvryl7/8t99N7J0+derU9Nxzz2Uz+GPZ+FhevdExmIEWYRhLjzdbaj5+dzHQJZbNj99RzHgf+B0O5C1+82+++WZ68sknsyX2b7311qb1O65tdWBLowB6Laf4TR544IFpu+22S//jf/yPzDrajjD+13/916yN+r//9/8OeluA+E3HsvS1jtiSIeqXgwABAgQIECBAgECVBQTQq1x68k6AAAECBAgQIECAAIGSBfotgF6LM4LDsfTymmuu2XDmawQWH3nkkWymcgSOWzkiMHjsscemvffeu+kS1RG4O/7445vOEI8Z3bFcdStHniBjBOmOPvroLNA/11xz5Uo+8vyjH/0o/a//9b8aBjBjCegI7M4333y50u3USbHc9fbbb1/zdu04z5hQo2Wx49w8s8LzWjTayz22L4j9tGMmcb0j9sCOgHijmc9Rn2NgQQRzG6U17T1i5YMYXBJ1pFEgPZaYj0Dw6NGj8z5yFqiP30KjLQkicB6/wZiZP2LEiNxpx4kxWCQC1DFDvtFAkZVXXjldfvnlKQaL5DlaCaDHFgJnn312NlCh3vHiiy9mxrHs+2CWWY+A/NZbb52t1jHjEYMUJk6cmOaee+48j+gcAgQIECBAgAABAj0pIIDek8UiUwQIECBAgAABAgQIEOgNgX4PoMdM1DPOOCObcZ73aHVv8wimRXB5/fXXz718eZ5l1ludGf3GG2+k3XffPZsxXu/YcMMNsyDd4osvnpfjb+fFAIMnnngi21v9scceq3v9RRddlO2xPGzYsJbvUcYFMYM3liqPelDriPKOVQkGe8Te0fHctY68+5LnyUOj+8TvPZY5r2ffbPZ63D/yes4556RvfOMbbZXhf/3Xf2UztWNWd70j9kI/4YQTci/lfs8996QYnFFv9nnkOYK+//AP/5CHBHombAAAIABJREFUsOY5Ub9jSfXvfe97DQcAtLKaQN4AeuQ/AuMxY74TR6MBH8sss0y6+uqr05JLLtmJrLgHAQIECBAgQIAAgVIEBNBLYZUoAQIECBAgQIAAAQIEhoZAPwfQY4nimA09//zzt1SYrey1PJhly1944YVsCfV6wej11lsvxczpWFo9z9EosBrX77DDDtlS5YOdHR5BwZi9/vDDD9fMVsykjeW8F1100TzZLv2cmD0fS2LffffdM93r61//erryyivTEkssMeh8NJoZHolfe+21aYstthjUfRrt5Z5n/+pmgeh11103nXvuuS3NDq/1QK+//no20KLejPH43UyePDkL0jc7Pv7442x/+VNOOaXmqYP5Dc6YYATR4zcXv5V6R2xTsOOOOzbLdvbveQLoMds/LMK+U0cz0xtvvDHb2sFBgAABAgQIECBAoKoCAuhVLTn5JkCAAAECBAgQIECAQAcE+jWAHkG1CIRFMLedI4LDG2ywQdP9lmNp+EMOOSQNHz685dtEECtm4UYZ1Tpi6fmrrroq20u92RF7b0dQr1aQOK5tdzBBvfvGTPRY6rneUt0xGziC7L1w/OpXv0obb7xxzf3Ji1yuOgZeHH744dkM/1pHLEEes+DnmGOOtlka7bXe7Fli1YP99tsvXXLJJTXvX/Qs6FhuPJbNrzfQIoLixx13XNPfziuvvJLGjx+f7rvvvpr5bnU2ezP8P/3pT1kA/fbbb6956oknnpgF9PMceQLoO++8czZoIfZq7+QRS/3vtNNONW8Z5RL/9coqEp10cS8CBAgQIECAAIGhISCAPjTK0VMQIECAAAECBAgQIECgFIF+DaDHEtIR3G51L+SBQmgWtIvziliWO5Zbj+B2rSP2iI6ZqWPHjm1aN+666666M1hjZnLMCI894Is6YqZuBIMPPfTQmkk2C+YWlY886cQghNjzu9ZR5N7kkf51112X7cFd64jluWNG9tJLL50n2zOd08y82V7usfd5lMvzzz9f8/6xL3kEqosMmjbyyLuf+KOPPprV7VrLt8dvJMp3ueWWa8u01kXhHANb4r9aR9EB9PhthnunjwceeCCtvvrqNW8bAwjOO++8FLPjHQQIECBAgAABAgSqKCCAXsVSk2cCBAgQIECAAAECBAh0SKAfA+gR9Ln++uvTWmut1bbyX/7yl3TggQdm+yrXO/LOoG2UiUazo+O6hx56qOks+mZ7fA92MEG9/Ddagj6C9jfffHOKJdK7fTT6DZx++ukpguhFHc0GXgxmZn6jmdF5gvMx4CFWS6h1xP7isQXAqFGjiqLI0pk6dWq2EkH8HmsdeZcK//Of/5xiKf7YXz1mdcdy+VOmTEmLL754OuusswqfvR2rV8Ts+VpHkQH0VgbJFFowKaXnnnsubb311umZZ56ZKek11lgjW8FjoYUWKvq20iNAgAABAgQIECDQEQEB9I4wuwkBAgQIECBAgAABAgSqKdCPAfQigj/NZqFGbbjzzjvTOuusM6iK0WyJ5zwB9EZB2yIGE9R7wGZLljebET0ouJwXv//++1mA/MILL6x5Rex/vs022+RMrflpzZblH8zM3kb7lzdbHr7R3unxVIMJ7DdSaTZr/gc/+EG2hUE7WyA0L432z2gUQN9nn33SaaedlmafffamN2j2+95www1TzPwveuBC04yllA1I2G677Wpu+9DNwH6evDuHAAECBAgQIECAQDMBAfRmQv6dAAECBAgQIECAAAECfSzQjwH0VgJcjapGI7uYWR3B1yWWWGJQtSv2EI8g1iOPPFIznTwB9EZLXBcxmKDRAzbaR7mochgM8FtvvZUtj33HHXe07dvq/WPP7w022KDmkuPtzsxvFpi/9tpr0xZbbFE3q7///e+zZexjxYMZj7KDpY2WCu9mALlRuTYKoDcbrDBtus0C6EVvIdBKXW02qKKIAUKt5Me5BAgQIECAAAECBIoUEEAvUlNaBAgQIECAAAECBAgQGGIC/RhAL2pZ7kZ26623XrbE8bzzzjuoGlNEgLdRELuVYF87D9IoeL/22munyy+/PM0333ztJF3INY0Cx8sss0y6+uqr05JLLlnIvQYSabZseTv1s9EqA3n2Em8UxC6qLtdD7EYZDLZAOxVAb6cuDPbZBq5vtjpDt/ZmL+r5pEOAAAECBAgQINDfAgLo/V3+np4AAQIECBAgQIAAAQINBfoxgF5U4KeRXVGB6cEG0GNmcuzFfsopp9SsB63s19zOT6nRDNtll102XXXVVWnMmDHtJF3INU8//XTacsst0/PPPz9TekWtIjBjws2WLW9nv/GbbropbbrppjVN8iyDHkvY77XXXjWvL6ou1yuwwdbxQipCjkTee++99OSTT6bbbrstRRsSq0PUOlrxajYDvai2Ksfj1TylURtXdtvRbp5dR4AAAQIECBAgQCCPgAB6HiXnECBAgAABAgQIECBAoE8F+jGAnmfZ8zzVoQoB9L/85S/pwAMPzPaw7sWjqLJo99liOfVVV1215uVlzrxuFLiPZdxvuOGGtMIKK+R6rEZ7zefZ4z4C+ieccEL2Xy8e3Qgi//nPf05/+MMf0nPPPZd+8YtfZPuA/+Y3v8nFU2QAvdu/jxh4c+SRR9Z87jwDM3KBOYkAAQIECBAgQIBAFwQE0LuA7pYECBAgQIAAAQIECBCoioAAevslVYUAerPZve0/fTFX3njjjWmTTTYpJrE2UrnrrrvSuuuuW/PKMgPoMZt5v/32S5dccknNe0fdOuqoo9KwYcOaPtULL7yQxo0blx577LGZzl1//fXTpEmT0pe+9KW66TRbqrtpBko+oYxlzD/55JP0zjvvpNdeey398Y9/TL/97W/Tq6++mp544on01FNPpbfffrvtpxpKAfSilqpvG9OFBAgQIECAAAECBEoSEEAvCVayBAgQIECAAAECBAgQGAoC/RZAHz16dJo8eXIaO3bsoIuvCgH0N998M2233XbZDNpePLoxu3hah0YBwt122y2dddZZac455yyFrtG9Y3/42Ls+ZqM3Oxqlc9ppp6WDDz64YSC+11cpGOxS4THD/vXXX0+PP/54ihndjz76aLYU+7vvvtuMtq1/F0Bvi81FBAgQIECAAAECBDoqIIDeUW43I0CAAAECBAgQIECAQLUE+i2AXuS+21UIoDfbY7nbtbWXA+itBELbcWw0czzP0utxz0Yz2SP4fvPNN6fYy73R0eurFLQbQI+Z9ffdd186//zz0y233NJOEbV1TSv1ptnvs9tLuDcanLHhhhtmqxuMGjWqLScXESBAgAABAgQIEOimgAB6N/XdmwABAgQIECBAgAABAj0uIIDefgEJoLdvN3BlPwfQP/zww3TEEUekM844oyZknj2mn3322bTVVlulKVOmzJTGDjvskM4777wUwfhGx1ALoMfy7D//+c+zvbt/+ctfDr6StphCvwTQy9zioEVypxMgQIAAAQIECBBoWUAAvWUyFxAgQIAAAQIECBAgQKB/BATQ2y9rAfT27Qau7OcAehjcc889afPNN6+5nPjKK6+cLr/88rTIIovUhY7g+yGHHFLz3ydOnJh23XXXpoU0lALosXf5Mccck80679YhgN4tefclQIAAAQIECBAgkF9AAD2/lTMJECBAgAABAgQIECDQdwIC6O0XuQB6+3YDV/Z7AP3VV19NO+64Y9096q+99tq0xRZb1ISeOnVqFiC//vrrZ/r3VrYqGCoB9Jdffjntu+++6cYbbxx8xayRwnLLLZdi2fKNN944/fa3v607OEEAvRR+iRIgQIAAAQIECBAoVEAAvVBOiREgQIAAAQIECBAgQGBoCQigt1+eVQ+gjx49Ok2ePDmNHTu2fYSKX9loj+dWAqHtMnz66afZEu6HHnpozSQOOOCAdOqpp6YRI0bM9O+PP/542myzzVIE4Wc8Gl0347nNAuh33nlnWmedddp9xI5c9+abb6Yor1qDCdrJwEorrZSWXHLJtOqqq2Z7yC+xxBLpC1/4wt+SKqreVHkP9C233DLFKgdzzz13O8SuIUCAAAECBAgQINBVAQH0rvK7OQECBAgQIECAAAECBHpbQAC9/fKpQgC9WXD0oYceSqusskr7CBW/slEgNO8e4oMlaBQIX3HFFdMVV1yRFltsseluE4H3k08+OVuuvNbRaOb6jOe///776eCDD04XXnhhzbS6vUpAM9+PP/44nX766enwww9vdup0/x4zymOm/tJLL52WWmqptPDCC2fL5cee8bPOOmvDtATQUzZgIQZ/zDHHHC25O5kAAQIECBAgQIBALwgIoPdCKcgDAQIECBAgQIAAAQIEelRAAL39gqlCAD2W+Y5A8K233lrJ4Gj7pZPvygceeCCtvvrqNU9eb731UgRK55133nyJtXnWu+++my09PmnSpNxl1Gjp9zXWWCPL90ILLZQrR3/961+zGfD19g0/8cQT6wbqc92g5JOefvrptO2226YpU6Y0vNMyyyyTtt9++/Sd73wnfeUrXxlU4FcAXQC95GoteQIECBAgQIAAgZIFBNBLBpY8AQIECBAgQIAAAQIEqiwggN5+6VUhgN4sOHrcccel+G/YsGHtQ1T4yocffjhbprvW0akAetz74osvTrvttlvNfOy8887p3HPPTSNHjvzbv99zzz1p8803TxF8n/GIWelRpsOHD89dMqeccko68sgja54f+TrrrLPSnHPOmTu9Tp0Ys89POOGEFL/Fesc888yTjj766LTHHntMZziYPF522WVpp512qplEKzOze30J90ZtXL+3HYOpP64lQIAAAQIECBDovoAAevfLQA4IECBAgAABAgQIECDQswIC6O0XTRUC6PF0jYKj/b6P8XPPPZe23nrr9Mwzz8xUEWJ576uuuiqNGTOm/UqS88pnn302bbXVVjVnUc+Yj0ZB41h+/Lbbbmt5Wf54zpjFXetYeeWV0+WXX54tb95rx0svvZS222679Mgjj9TMWnhccMEFady4cYUNEonl8yNoH//VOoZKAL3Zc06YMCH94Ac/6LUqIT8ECBAgQIAAAQIEcgkIoOdichIBAgQIECBAgAABAgT6U0AAvf1yr0oA/aabbkqbbrppzQcdPXp0mjx5cho7dmz7EBW+slEAtpM2H3zwQbaH99lnn11Tc9p9yP/0pz9ly/LffvvtM50bs9JjNvuoUaNaKpVf/epXaeONN06xNHyt484770zrrLNOS2l24uRGS/DH/WNp+tgrfsSIEYVlp9mS+0MlgP7++++ngw8+OF144YVN62RhuBIiQIAAAQIECBAg0CEBAfQOQbsNAQIECBAgQIAAAQIEqigggN5+qVUlgB57RMdM8+eff77mw5522mlZoKwfl3Fvtkf8Qw891PJs7nZr1HXXXZe++93v1rx82qBsLDu/wQYb1Fy+vd2yfOWVV9L48ePTfffdV/P+BxxwQDr11FMLDUS36zTtdf+vvfuP1bKs/wD+4cdCwizM38vKytCcpkWKiuVWQ6cFwcQkwB/LyJkQuFJAidnMjDIUCSVgGfgDRdTjtObUopaZRSU5h+Wa0Q+0HFKaMxvRd9f9ne7AOed5nvNwnYdznfO6t/bdvue+P/fnel2P/PO+r+uqtZV6s6vx6/VVb9v1vhKg//Of/6yOFUgf2HR2/fjHP44Pf/jD9bj8nQABAgQIECBAgECvFBCg98pp0RQBAgQIECBAgAABAgR6h4AAvfl5KCVAr7di9sQTT4y0wvmd73xn8xhdPNnW1ladT33wwQfHBz7wgXj3u99dbQX+nve8J/baa68YOnRo9nd2p2C9M+Lbr/zuTt1m7q0VYrffRn3hwoVx8cUXd3jFrqyYT9vCp7PT03b/nV1pzlKQOnLkyGaGVvOZ9evXxwUXXBAHHHBAHH300XHIIYfEe9/73ur/vuUtb4k999yzy+db/e9X2tY8+aeV7V1dfSVAr/V7PPLII+OOO+6Iww47LPvvQUECBAgQIECAAAECrRAQoLdC2TsIECBAgAABAgQIECBQqECrA6haTLV6+cpXvlIFfI1ctVaI5jzXupQAPZmlbZhTSNnVNXfu3OpM58GDBzdC3NA9zz//fKQw8e677+70/pxz0VBDXdxU64z47vzudqWH9Gyts83T39M26qNGjYrPf/7zsWrVqg6vO/fcc2Px4sUxbNiwplp58MEHY8yYMV0+e/bZZ8f1119fffiQ60rbhKet61PfnV31VpG3+t+vtJtDOit+48aNXRL0lQC91s4VH/vYx+LWW2+NfffdN9dPQR0CBAgQIECAAAECLRUQoLeU28sIECBAgAABAgQIECBQlkCrA6haOgL0jjpbtmypttZ+4IEHOqVrdIvxJ598MiZOnNhl8JeCyhtvvDEmTZqUZSv3bdu2RdpOfPbs2VmCxp78r6rWGfEXXnhhNY499tijJ1t4vXat7dnnzJkTU6ZMiU9/+tOxYcOGDv3s6mr5dP55CskfeuihLsd69dVXV6uvc3xokVZz33bbbdWHHWmXhM6uU089tfpYYJ999un077X+zUgP5Dy7fdOmTdXHC/fff3/N30JfCdBrfVCRtna/7rrr4o1vfGNL/rvwEgIECBAgQIAAAQK5BQTouUXVI0CAAAECBAgQIECAQB8SEKA3P5klrUBPgfb8+fPjqquu6nLAaZvuG264IVJouSvnoTcSjKYm1q5dGxMmTGh+AjI92ZtW2qYz2T/zmc90umr/9NNPj/Hjx1fnUu98HXfccVUYnbY9b/ZK87Z8+fKYNm1alyXShxZpC/Nzzjlnl0P0dIZ2qpOC6a6ueme633LLLdVHBV1d3Qmza7k99dRT8YUvfKEK5Otdp5xySqS+3vrWt9a7Neqdp97oBzJ1X9TEDV0dFZBKfetb34pZs2Y1UdUjBAgQIECAAAECBHqHgAC9d8yDLggQIECAAAECBAgQINArBQTozU9LSQF6GmUj20/vvffe8c1vfrNa5TxkyJBu46SgPoWH6YzuF154ocvnUxC8YsWKGD58eLffkfuBFFpPnTq105XFu3KueLN91jrjPM3PY4891qH0jBkzYsGCBU3NWftif/3rXyuLH/3oR122n0L0L33pS9UcN7NdfArq044KM2fOrALkrq5GPgr4+c9/Xm0739UK9tTrkiVLqt/zwIEDuz0l27dvj7vuuisuv/zymr22L9wXAvR///vf1U4Dya6zK+fK/m5PigcIECBAgAABAgQIZBAQoGdAVIIAAQIECBAgQIAAAQJ9VUCA3vzMlhagp+By0aJFVXBZ70pbeaft1w877LCGVqOn2mmVbtrie+XKlTXLp1Azbcs9bty4em205O/p7PF58+ZFOgu9s6utrS3Gjh3bkl7SS+ptt99ZIzkDzTTeFKJ3FUq/9v6Pf/zjcemll8YJJ5zQcDj9pz/9qTpHfenSpXXrX3vttZE+DKi1G0Ij2843E/inD0EeffTR6qOE++67r1tz353zwXvrCvTnn3+++uigs+3803yn88/TjhUuAgQIECBAgAABAqUKCNBLnTl9EyBAgAABAgQIECBAoAUCAvTmkUsL0NNIX3zxxZg+fXrdkLt9SHrmmWfG6NGjY999940999zzdbB//etf8ec//znWr18fd9xxR8NBY1rZ+tWvfnWXV0s3P3Mdn6x1Dnqa58suu6yhDwly9PTyyy/HRRddFDfddFND5VJgmz5aOPDAAxu6v95NjWz3377GSSedFJMmTYqTTz45DjrooNhrr71et3rllVfiueeei8cffzzWrFlT/UbqBfOp9sSJE6uQvd4OBenjhxRyz507t96wqsA3bY9/2mmnxbve9a5485vf/Hrwn8b8j3/8o1pl/sMf/rDq9Yknnqhbs7Mb3v/+98ftt98eI0aMqPt8bw3Qf/WrX8UnPvGJSB8o7Hzl2ha/Lo4bCBAgQIAAAQIECPSggAC9B3GVJkCAAAECBAgQIECAQOkCAvTmZ7DEAD2NduPGjXHeeed1uhV48xqNPZlWnadgdP/992/sgRbdVSvIPOOMM6qzwVPg2qqr3tne7fvoiYD/b3/7W6SgNK1Gb/WVtm7/7ne/G4cffnhDr64XQjdUJONNacV72hFg1KhRdavW6313nYFe6/d34403Vr8NFwECBAgQIECAAIGSBQToJc+e3gkQIECAAAECBAgQINDDAgL05oFLDdDTiHdHiN7dYLT5men+k2ml9KxZs6pwf+drd5yD/swzz1Srujs777x9f2nV+T333BPHHnts9wdd54ndEaKnVeLf+9734iMf+UjD40nHB9x2221xwQUXNLS6veHCXdyYVpZ/+ctfjjvvvDPuvvvuTu+6+eabY/LkyXVf1RsD9P/85z/V8Q0LFy7sFf8t1EV0AwECBAgQIECAAIEmBAToTaB5hAABAgQIECBAgAABAv1FQIDe/EyXHKCnUT/99NPVVuFptWxPX2PGjInFixdHCqN761Vr1W2jgWiusdUKMdu/Y/z48bFixYq6W50321c6CzttuZ/OrO/pK219fsMNN8Txxx/f7Velbe+vuuqq6n89eaVz37/xjW9UW8B3FTKn98+ZMyfSvw+DBg2q2U5vDNA3b95chf/r1q3r0PvUqVPj29/+dqRV9i4CBAgQIECAAAECJQsI0EuePb0TIECAAAECBAgQIECghwUE6M0Dlx6gp5G/8MIL1RnSS5Ys6bHVu1/84herQHHvvfduHrsFT9Za9Z1Wp1999dXxhje8oQWd/P8rHn744UgBea0zw1uxnXZanZ/ec+WVV1a/l5640mr7r3/963HwwQc3Xb4nQ/T027388surVe5Dhw6teqz1wUWj59L3xgC91u8uHWWQzpF3ESBAgAABAgQIEChdQIBe+gzqnwABAgQIECBAgAABAj0oIEBvHrcvBOhp9Nu3b4+f/exnVYB53333NQ+y05OnnHJKXHrppdV23AMHDsxWt6cK1Vr1fcIJJ8Stt94aaYvxVl3PPvtsnH322fHQQw91+sp0RviaNWviiCOO6PGW0jbpTz31VPURwcqVK7O970Mf+lD1G0kru4cMGbLLdbdt21aZXHHFFZHC6V290krrdN739OnT4+1vf/sO5Z588smYOHFidRzCzld6Lm3v/tGPfrRmC70tQP/vf/9b2aV/23a+0hEMaav8Qw45ZFdZPU+AAAECBAgQIEBgtwsI0Hf7FGiAAAECBAgQIECAAAECvVdAgN783PSVAP01gRSkpzO3ly1bFm1tbU2tNk4rdceNG1etUk2B2+DBg5sH3g1P1lp9m0zGjh3bsq5SaJ3OoU5bqHd2pWA3/f21FdGtaOy1ID39Ru66667YtGlTt1+bwuUULE+bNi1OPvnkHul/y5YtcdNNN8X111/fVI/ptztlypQ488wzY7/99ut0jGllftqZYOnSpZ3+fcaMGdXuDrU+DOhtAXqtjzZ2xy4M3f5xeYAAAQIECBAgQIBAgwIC9Aah3EaAAAECBAgQIECAAAECBAj8v0Bajf3EE09Ugfovf/nLKoTcsGHDDqF6Wo2dzjR/29veFqNHj44PfvCD8b73va+l25znnq+tW7dW4X9aPbzz1UggmrufH/zgB3Haaad1Wnbt2rUxYcKE3K9suF5a7f2HP/whfvrTn8avf/3r+P3vfx9PP/30DoF1+qAinW2+//77R1rFn1acH3nkkTFs2LCG37MrN7bvMfWZ+n388cd32Bb/mGOOiYMOOihGjhwZo0aNiqOPPrrqd8CAAbvy6iKf7eoDkgMPPDDuueeeOPbYY4scl6YJECBAgAABAgQI7CwgQPebIECAAAECBAgQIECAAAECBAg0KLBixYo4//zzO9ydguDbb789RowY0WClXbvNdtq75ufp7gmk39u8efPia1/7WocHzz333Fi8eHHLPnzoXufuJkCAAAECBAgQINB9AQF69808QYAAAQIECBAgQIAAAQIECPRTgVrbWC9fvrxaod6Ka/PmzTF58uRYt25dh9fNmTOnOqd60KBBrWjFO/qBwDPPPBOTJk2qdp3Y+drdux30A35DJECAAAECBAgQaLGAAL3F4F5HgAABAgQIECBAgAABAgQIlCuQzvletGhRzJw5s8Mgxo8fH2mF+vDhw3t8gA8++GCMGTOmw3vSGeJpi/l0jriLQC6BrnZeaOVvPtdY1CFAgAABAgQIECBQT0CAXk/I3wkQIECAAAECBAgQIECAAAEC7QT++Mc/xpQpU+KRRx7ZwaVV4fWrr74al1xySRXk73ydeuqpsWrVqthnn33MGYEsAlu3bq12VkgfZux83XzzzdVOCC4CBAgQIECAAAECfUlAgN6XZtNYCBAgQIAAAQIECBAgQIAAgR4XqLUKfcaMGbFgwYIYMmRIj/VRazvta665JmbNmhUDBgzosfcr3L8EHn744UgrzV966aUdBj527NhYtmxZ7Lfffv0LxGgJECBAgAABAgT6vIAAvc9PsQESIECAAAECBAgQIECAAAECuQW6WoV++OGHx+rVq+Ooo47K/crX63W1nXZ695o1a+KII47osXcr3L8EXnnlleqDjKVLl3YYuNXn/eu3YLQECBAgQIAAgf4kIEDvT7NtrAQIECBAgAABAgQIECBAgEAWgbQKffny5TFt2rQO9ebNmxfz58+PQYMGZXlX+yJ///vf47Of/Wzce++9HWq3YvV79gEp2KsFfvGLX8QnP/nJePbZZ3foc+LEiVWoPnz48F7dv+YIECBAgAABAgQINCMgQG9GzTMECBAgQIAAAQIECBAgQIBAvxfoKszuqZXg27Zti7RF++zZszvYt+r89X4/6f0I4NVXX43LLrus+s21v9Jv7c4774wxY8b0Iw1DJUCAAAECBAgQ6E8CAvT+NNvGSoAAAQIECBAgQIAAAQIECGQVaGtri6lTp3Y4Hzr3KvQUZl533XVx5ZVXdnhXGlA6ozpt7W5FcNbp7def2X+JAAAU0klEQVTF1q9fH2eccUZs2rRpB4eLLrooFixYEEOHDu3XPgZPgAABAgQIECDQdwUE6H13bo2MAAECBAgQIECAAAECBAgQ6GGBdEb0JZdcEosXL97hTd1dhb5u3brYY4894tBDD61C8IEDB8b27dtjy5Yt8eijj8aSJUvigQce6HI0a9eujQkTJvTwaJXvLwJdrT5Pv+vVq1fHUUcd1V8ojJMAAQIECBAgQKAfCgjQ++GkGzIBAgQIECBAgAABAgQIECCQT2Djxo0xadKk2LBhww5F586dG1dccUUMHjy47stWrlwZ55xzTt37OrvBedRNsXmohsBPfvKTOOusszqcfX7ttdfGjBkzYsCAAfwIECBAgAABAgQI9FkBAXqfnVoDI0CAAAECBAgQIECAAAECBFoh8L///S+WL18e06ZN2+F173jHO6qzokeOHFm3jXvvvTfGjRtX976db0jvuOWWW+LEE0/s9rMeINCZwIsvvhjTp0+P9FFH+8uHGn4vBAgQIECAAAEC/UVAgN5fZto4CRAgQIAAAQIECBAgQIAAgR4TePnll2PWrFmxbNmyHd7xuc99LhYuXFj3vOhHHnkkRo8e3e3+0lnUF198cQwaNKjbz3qAQGcCbW1tMXXq1HjppZde/3N3PgahSoAAAQIECBAgQKB0AQF66TOofwIECBAgQIAAAQIECBAgQKBXCKSt3M8777x47LHHXu/nTW96U6xataru6vLf/e538alPfarDNvC1BnbhhRdGCtCHDRvWK8avifIFnnvuuTj//PPj/vvv32Ew3/nOd6r/v63by59jIyBAgAABAgQIEKgvIECvb+QOAgQIECBAgAABAgQIECBAgEBDAqtXr662cm+/evf000+vtng/4IADuqyxefPmmDx5cqxbt66h96Tz1dP/hOcNcbmpAYF0FMGiRYti5syZO9ztQ40G8NxCgAABAgQIECDQpwQE6H1qOg2GAAECBAgQIECAAAECBAgQ2J0C27Zti2uuuSZmz569Qxv1tlrfunVrtW32zit/dx7LiBEjYv78+ZHOox48ePDuHKp39zGB3/72t3HWWWdF2knhteu4446rdlA49NBD+9hoDYcAAQIECBAgQIBA1wICdL8OAgQIECBAgAABAgQIECBAgMBuFkirf//yl7/E97///WoV+m9+85tI27qn65hjjonjjz++2gb+pJNOqnue+m4eitcTIECAAAECBAgQIECgaAEBetHTp3kCBAgQIECAAAECBAgQIECAAAECBAgQIECAAAECBAgQyCUgQM8lqQ4BAgQIECBAgAABAgQIECBAgAABAgQIECBAgAABAgQIFC0gQC96+jRPgAABAgQIECBAgAABAgQIECBAgAABAgQIECBAgAABArkEBOi5JNUhQIAAAQIECBAgQIAAAQIECBAgQIAAAQIECBAgQIAAgaIFBOhFT5/mCRAgQIAAAQIECBAgQIAAAQIECBAgQIAAAQIECBAgQCCXgAA9l6Q6BAgQIECAAAECBAgQIECAAAECBAgQIECAAAECBAgQIFC0gAC96OnTPAECBAgQIECAAAECBAgQIECAAAECBAgQIECAAAECBAjkEhCg55JUhwABAgQIECBAgAABAgQIECBAgAABAgQIECBAgAABAgSKFhCgFz19midAgAABAgQIECBAgAABAgQIECBAgAABAgQIECBAgACBXAIC9FyS6hAgQIAAAQIECBAgQIAAAQIECBAgQIAAAQIECBAgQIBA0QIC9KKnT/MECBAgQIAAAQIECBAgQIAAAQIECBAgQIAAAQIECBAgkEtAgJ5LUh0CBAgQIECAAAECBAgQIECAAAECBAgQIECAAAECBAgQKFpAgF709GmeAAECBAgQIECAAAECBAgQIECAAAECBAgQIECAAAECBHIJCNBzSapDgAABAgQIECBAgAABAgQIECBAgAABAgQIECBAgAABAkULCNCLnj7NEyBAgAABAgQIECBAgAABAgQIECBAgAABAgQIECBAgEAuAQF6Lkl1CBAgQIAAAQIECBAgQIAAAQIECBAgQIAAAQIECBAgQKBoAQF60dOneQIECBAgQIAAAQIECBAgQIAAAQIECBAgQIAAAQIECBDIJSBAzyWpDgECBAgQIECAAAECBAgQIECAAAECBAgQIECAAAECBAgULSBAL3r6NE+AAAECBAgQIECAAAECBAgQIECAAAECBAgQIECAAAECuQQE6Lkk1SFAgAABAgQIECBAgAABAgQIECBAgAABAgQIECBAgACBogUE6EVPn+YJECBAgAABAgQIECBAgAABAgQIECBAgAABAgQIECBAIJeAAD2XpDoECBAgQIAAAQIECBAgQIAAAQIECBAgQIAAAQIECBAgULSAAL3o6dM8AQIECBAgQIAAAQIECBAgQIAAAQIECBAgQIAAAQIECOQSEKDnklSHAAECBAgQIECAAAECBAgQIECAAAECBAgQIECAAAECBIoWEKAXPX2aJ0CAAAECBAgQIECAAAECBAgQIECAAAECBAgQIECAAIFcAgL0XJLqECBAgAABAgQIECBAgAABAgQIECBAgAABAgQIECBAgEDRAgL0oqdP8wQIECBAgAABAgQIECBAgAABAgQIECBAgAABAgQIECCQS0CAnktSHQIECBAgQIAAAQIECBAgQIAAAQIECBAgQIAAAQIECBAoWkCAXvT0aZ4AAQIECBAgQIAAAQIECBAgQIAAAQIECBAgQIAAAQIEcgkI0HNJqkOAAAECBAgQIECAAAECBAgQIECAAAECBAgQIECAAAECRQsI0IuePs0TIECAAAECBAgQIECAAAECBAgQIECAAAECBAgQIECAQC4BAXouSXUIECBAgAABAgQIECBAgAABAgQIECBAgAABAgQIECBAoGgBAXrR06d5AgQIECBAgAABAgQIECBAgAABAgQIECBAgAABAgQIEMglIEDPJakOAQIECBAgQIAAAQIECBAgQIAAAQIECBAgQIAAAQIECBQtIEAvevo0T4AAAQIECBAgQIAAAQIECBAgQIAAAQIECBAgQIAAAQK5BATouSTVIUCAAAECBAgQIECAAAECBAgQIECAAAECBAgQIECAAIGiBQToRU+f5gkQIECAAAECBAgQIECAAAECBAgQIECAAAECBAgQIEAgl4AAPZekOgQIECBAgAABAgQIECBAgAABAgQIECBAgAABAgQIECBQtIAAvejp0zwBAgQIECBAgAABAgQIECBAgAABAgQIECBAgAABAgQI5BIQoOeSVIcAAQIECBAgQIAAAQIECBAgQIAAAQIECBAgQIAAAQIEihYQoBc9fZonQIAAAQIECBAgQIAAAQIECBAgQIAAAQIECBAgQIAAgVwCAvRckuoQIECAAAECBAgQIECAAAECBAgQIECAAAECBAgQIECAQNECAvSip0/zBAgQIECAAAECBAgQIECAAAECBAgQIECAAAECBAgQIJBLQICeS1IdAgQIECBAgAABAgQIECBAgAABAgQIECBAgAABAgQIEChaQIBe9PRpngABAgQIECBAgAABAgQIECBAgAABAgQIECBAgAABAgRyCQjQc0mqQ4AAAQIECBAgQIAAAQIECBAgQIAAAQIECBAgQIAAAQJFCwjQi54+zRMgQIAAAQIECBAgQIAAAQIECBAgQIAAAQIECBAgQIBALgEBei5JdQgQIECAAAECBAgQIECAAAECBAgQIECAAAECBAgQIECgaAEBetHTp3kCBAgQIECAAAECBAgQIECAAAECBAgQIECAAAECBAgQyCUgQM8lqQ4BAgQIECBAgAABAgQIECBAgAABAgQIECBAgAABAgQIFC0gQC96+jRPgAABAgQIECBAgAABAgQIECBAgAABAgQIECBAgAABArkEBOi5JNUhQIAAAQIECBAgQIAAAQIECBAgQIAAAQIECBAgQIAAgaIFBOhFT5/mCRAgQIAAAQIECBAgQIAAAQIECBAgQIAAAQIECBAgQCCXgAA9l6Q6BAgQIECAAAECBAgQIECAAAECBAgQIECAAAECBAgQIFC0gAC96OnTPAECBAgQIECAAAECBAgQIECAAAECBAgQIECAAAECBAjkEhCg55JUhwABAgQIECBAgAABAgQIECBAgAABAgQIECBAgAABAgSKFhCgFz19midAgAABAgQIECBAgAABAgQIECBAgAABAgQIECBAgACBXAIC9FyS6hAgQIAAAQIECBAgQIAAAQIECBAgQIAAAQIECBAgQIBA0QIC9KKnT/MECBAgQIAAAQIECBAgQIAAAQIECBAgQIAAAQIECBAgkEtAgJ5LUh0CBAgQIECAAAECBAgQIECAAAECBAgQIECAAAECBAgQKFpAgF709GmeAAECBAgQIECAAAECBAgQIECAAAECBAgQIECAAAECBHIJCNBzSapDgAABAgQIECBAgAABAgQIECBAgAABAgQIECBAgAABAkULCNCLnj7NEyBAgAABAgQIECBAgAABAgQIECBAgAABAgQIECBAgEAuAQF6Lkl1CBAgQIAAAQIECBAgQIAAAQIECBAgQIAAAQIECBAgQKBoAQF60dOneQIECBAgQIAAAQIECBAgQIAAAQIECBAgQIAAAQIECBDIJSBAzyWpDgECBAgQIECAAAECBAgQIECAAAECBAgQIECAAAECBAgULSBAL3r6NE+AAAECBAgQIECAAAECBAgQIECAAAECBAgQIECAAAECuQQE6Lkk1SFAgAABAgQIECBAgAABAgQIECBAgAABAgQIECBAgACBogUE6EVPn+YJECBAgAABAgQIECBAgAABAgQIECBAgAABAgQIECBAIJeAAD2XpDoECBAgQIAAAQIECBAgQIAAAQIECBAgQIAAAQIECBAgULSAAL3o6dM8AQIECBAgQIAAAQIECBAgQIAAAQIECBAgQIAAAQIECOQSEKDnklSHAAECBAgQIECAAAECBAgQIECAAAECBAgQIECAAAECBIoWEKAXPX2aJ0CAAAECBAgQIECAAAECBAgQIECAAAECBAgQIECAAIFcAgL0XJLqECBAgAABAgQIECBAgAABAgQIECBAgAABAgQIECBAgEDRAgL0oqdP8wQIECBAgAABAgQIECBAgAABAgQIECBAgAABAgQIECCQS0CAnktSHQIECBAgQIAAAQIECBAgQIAAAQIECBAgQIAAAQIECBAoWkCAXvT0aZ4AAQIECBAgQIAAAQIECBAgQIAAAQIECBAgQIAAAQIEcgkI0HNJqkOAAAECBAgQIECAAAECBAgQIECAAAECBAgQIECAAAECRQsI0IuePs0TIECAAAECBAgQIECAAAECBAgQIECAAAECBAgQIECAQC4BAXouSXUIECBAgAABAgQIECBAgAABAgQIECBAgAABAgQIECBAoGgBAXrR06d5AgQIECBAgAABAgQIECBAgAABAgQIECBAgAABAgQIEMglIEDPJakOAQIECBAgQIAAAQIECBAgQIAAAQIECBAgQIAAAQIECBQtIEAvevo0T4AAAQIECBAgQIAAAQIECBAgQIAAAQIECBAgQIAAAQK5BATouSTVIUCAAAECBAgQIECAAAECBAgQIECAAAECBAgQIECAAIGiBQToRU+f5gkQIECAAAECBAgQIECAAAECBAgQIECAAAECBAgQIEAgl4AAPZekOgQIECBAgAABAgQIECBAgAABAgQIECBAgAABAgQIECBQtIAAvejp0zwBAgQIECBAgAABAgQIECBAgAABAgQIECBAgAABAgQI5BIQoOeSVIcAAQIECBAgQIAAAQIECBAgQIAAAQIECBAgQIAAAQIEihYQoBc9fZonQIAAAQIECBAgQIAAAQIECBAgQIAAAQIECBAgQIAAgVwCAvRckuoQIECAAAECBAgQIECAAAECBAgQIECAAAECBAgQIECAQNECAvSip0/zBAgQIECAAAECBAgQIECAAAECBAgQIECAAAECBAgQIJBLQICeS1IdAgQIECBAgAABAgQIECBAgAABAgQIECBAgAABAgQIEChaQIBe9PRpngABAgQIECBAgAABAgQIECBAgAABAgQIECBAgAABAgRyCQjQc0mqQ4AAAQIECBAgQIAAAQIECBAgQIAAAQIECBAgQIAAAQJFCwjQi54+zRMgQIAAAQIECBAgQIAAAQIECBAgQIAAAQIECBAgQIBALgEBei5JdQgQIECAAAECBAgQIECAAAECBAgQIECAAAECBAgQIECgaAEBetHTp3kCBAgQIECAAAECBAgQIECAAAECBAgQIECAAAECBAgQyCUgQM8lqQ4BAgQIECBAgAABAgQIECBAgAABAgQIECBAgAABAgQIFC0gQC96+jRPgAABAgQIECBAgAABAgQIECBAgAABAgQIECBAgAABArkEBOi5JNUhQIAAAQIECBAgQIAAAQIECBAgQIAAAQIECBAgQIAAgaIFBOhFT5/mCRAgQIAAAQIECBAgQIAAAQIECBAgQIAAAQIECBAgQCCXgAA9l6Q6BAgQIECAAAECBAgQIECAAAECBAgQIECAAAECBAgQIFC0gAC96OnTPAECBAgQIECAAAECBAgQIECAAAECBAgQIECAAAECBAjkEhCg55JUhwABAgQIECBAgAABAgQIECBAgAABAgQIECBAgAABAgSKFhCgFz19midAgAABAgQIECBAgAABAgQIECBAgAABAgQIECBAgACBXAIC9FyS6hAgQIAAAQIECBAgQIAAAQIECBAgQIAAAQIECBAgQIBA0QIC9KKnT/MECBAgQIAAAQIECBAgQIAAAQIECBAgQIAAAQIECBAgkEtAgJ5LUh0CBAgQIECAAAECBAgQIECAAAECBAgQIECAAAECBAgQKFpAgF709GmeAAECBAgQIECAAAECBAgQIECAAAECBAgQIECAAAECBHIJCNBzSapDgAABAgQIECBAgAABAgQIECBAgAABAgQIECBAgAABAkULCNCLnj7NEyBAgAABAgQIECBAgAABAgQIECBAgAABAgQIECBAgEAuAQF6Lkl1CBAgQIAAAQIECBAgQIAAAQIECBAgQIAAAQIECBAgQKBogf8DmDw62PRijz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889" r="5555"/>
          <a:stretch/>
        </p:blipFill>
        <p:spPr>
          <a:xfrm>
            <a:off x="838200" y="1295400"/>
            <a:ext cx="683190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fQCAYAAACaOMR5AAAgAElEQVR4XuzdT8jn0x4H8A8bTUyxEE2JpCRJFlaz8Ig0ykaRQrMcWVhN1g+7UbIxyYYIKcqGbKgZqVlYoNT4Mwtmp1hISmp6nttzP7duXM807jznnO/3fF7W5nt+53Xet07nfT/jku3t7e3wDwECBAgQIECAAAECBAgQIECAAAECBAgQIECAAAECBAgQKC5wiQK9eAJsnwABAgQIECBAgAABAgQIECBAgAABAgQIECBAgAABAgT+LaBAF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GPX8LQAACAASURBV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ABAgQIECBAgAABAgQIECBAgAABAgQIECBAgAABAilgAl0SCBAgQIAAAQIECBAgQIAAAQIECBAgQIAAAQIECBAgQICAAl0GCBAgQIAAAQIECBAgQIAAAQIECBAgQIAAAQIECBAgQIBACphAlwQCBAgQIECAAAECBAgQIECAAAECBAgQIECAAAECBAgQIKBAlwECBAgQIECAAAECBAgQIECAAAECBAgQIECAAAECBAgQIJACJtAlgQABAgQIECBAgAABAgQIECBAgAABAgQIECBAgAABAgQIKNBlgAABAgQIECBAgAABAgQIECBAgAABAgQIECBAgAABAgQIpIAJdEkgQIAAAQIECBAgQIAAAQIECBAgQIAAAQIECBAgQIAAAQIKdBkgQIAAAQIECBAgQIAAAQIECBAgQIAAAQIECBAgQIAAAQIpYAJdEggQIECAAAECBAgQIECAAAECBAgQIECAAAECBAgQIECAgAJdBggQIECAAAECBAgQIECAAAECBAgQIECAAAECBAgQIECAQAqYQJcEAgQIECBAgAABAgQIECBAgAABAgQIECBAgAABAgQIECCgQJcBAgQIECBAgAABAgQIECBAgAABAgQIECBAgAABAgQIECCQAibQJYEAAQIECBAgQIAAAQIECBAgQIAAAQIECBAgQIAAAQIECCjQZYAAAQIECBAgQIAAAQIECBAgQIAAAQIECBAgQIAAAQIECKSACXRJIECAAAECBAgQIECAAAECBAgQIECAAAECBAgQIECAAAECCnQZIECAAAECBAgQIECAAAECBAgQIECAAAECBAgQIECAAAECKWACXRIIECBAgAABAgQIECBAgAABAgQIECBAgAABAgQIECBAgIACXQYIECBAgAABAgQIECBAgAABAgQIECBAgAABAgQIECBAgEAKmECXBAIECBAgQIAAAQIECBAgQIAAAQIECBAgQIAAAQIECBAgoECXAQIECBAgQIAAAQIECBAgQIAAAQIECBAgQIAAAQIECBAgkAIm0CWBAAECBAgQIECAAAECBAgQIECAAAECBAgQIECAAAECBAgo0GWAAAECBAgQIECAAAECBAgQIECAAAECBAgQIECAAAECBAikgAl0SSBAgAABAgQIECBAgAABAgQIECBAgAABAgQIECBAgAABAgp0GSBAgACBlgLvvvtunD59uuUSvk2AAAECBAgQIECAAAECBAgQIECAAAEC/xG46667YmNjgwcBAhchYAL9IvD8UQIECBDYXeDuu++OkydPIiJAgAABAgQIECBAgAABAgQIECBAgACBjgI7BfqJEyc6rmgpAnMJKNDnOk+7IUCAwCIEdorznQLdPwQIECBAgAABAgQIECBAgAABAgQIECDQX+Cdd96Jhx9+uP/CViQwgYACfYJDtAUCBAgsTeDZZ5+NZ555Zmk/y+8hQIAAAQIECBAgQIAAAQIECBAgQIBACYGd99nNzc0Se7VJAnstoEDfa1HfI0CAAIFQoAsBAQIECBAgQIAAAQIECBAgQIAAAQIExgko0MfZW3n9Agr09Z+hHRAgQGBxAn9XoJtIX9wx+UEECBAgQIAAAQIECBAgQIAAAQIECEwi8Nf3VwX6JAdrG0MEFOhD2C1KgACBuQV2K9D9lUFzn7vdES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PBbMFAAAIABJREFU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AIGCAt5jCx66LTcVUKA35fVxAgQI1BRwYat57nZNgAABAgQIECBAgAABAgQIECBAgEB/Ae+x/c2tOLeAAn3u87U7AgQIDBFwYRvCblECBAgQIECAAAECBAgQIECAAAECBAoKeI8teOi23FRAgd6U18cJECBQU8CFrea52zUBAgQIECBAgAABAgQIECBAgAABAv0FvMf2N7fi3AIK9LnP1+4IECAwRMCFbQi7RQkQIECAAAECBAgQIECAAAECBAgQKCjgPbbgodtyUwEFelNeHydAgEBNARe2mudu1wQIECBAgAABAgQIECBAgAABAgQI9BfwHtvf3IpzCyjQ5z5fuyNAgMAQARe2IewWJUCAAAECBAgQIECAAAECBAgQIECgoID32IKHbstNBRToTXl9nAABAjUFXNhqnrtdEyBAgAABAgQIECBAgAABAgQIECDQX8B7bH9zK84toECf+3ztjgABAkMEXNiGsFuUAAECBAgQIECAAAECBAgQIECAwNQC338fsW9fxLXXTr3Nf7w577H/mMwfIHBeAQW6gBAgQIDAngu4sO05qQ8SIECAAAECBAgQIECAAAECBAgQKCtw6lTEU09FfP55Erz8csQTT5Tl+J+Ne4+VBQJ7K6BA31tPXyNAgACBiHBhEwMCBAgQIECAAAECBAgQIECAAAECBC5W4Ny5iM3NiGPHIra2/vu1Sy+N+PbbiJtuutgV5vjz3mPnOEe7WI6AAn05Z+GXECBAYBoBF7ZpjtJGCBAgQIAAAQIECBAgQIAAAQIECAwROHMm4pFHIr744u+Xf+mliCefHPLTFreo99jFHYkftHIBBfrKD9DPJ0CAwBIFXNiWeCp+EwECBAgQIECAAAECBAgQIECAAIF1CBw/nn9l+/n++fLLiNtvX8d+Wv9K77GthX2/moACvdqJ2y8BAgQ6CLiwdUC2BAECBAgQIECAAAECBAgQIECAAIHJBH78MeLw4YiPPjr/xvw30P/s4z12sv8h2M5wAQX68CPwAwgQIDCfgAvbfGdqRwQIECBAgAABAgQIECBAgAABAgRaCrz/fpbnv/yy+yrXXRfx9tsRBw+2/CXr+7b32PWdmV+8bAEF+rLPx68jQIDAKgVc2FZ5bH40AQIECBAgQIAAAQIECBAgQIAAge4Cv/2Wf137a6+df+kjRyJeeCHi8su7/8TFL+g9dvFH5AeuTECBvrID83MJECCwBgEXtjWckt9IgAABAgQIECBAgAABAgQIECBAYKzAqVMRjz4acfbs7r/jmmsi3nwz4t57x/7WJa/uPXbJp+O3rVFAgb7GU/ObCeyBwPb2dvz6669x7ty5Xb922WWXxRVXXLEHq/lENQEXtmonbr8ECBAgQIAAAQIECBAgQIAAAQIELlxg51l6czPi2LGIra3d/9xjj0UcPx5x5ZUX/u2K/6b32Iqnbs8tBRToLXV9m8BAgd9//z1++OGH+Oabb+Lrr7+Or776Kn7++ec4c+ZMnD3f/51vl9988803x/XXXx8HDhyIW2+9NW655Za48cYb44Ybboh9+/YN3KmllyjgwrbEU/GbCBAgQIAAAQIECBAgQIAAAQIECIwX+OmniAceiPjss91/y1VXRbzySsSDD47/vWv4Bd5j13BKfuOaBBToazotv5XAeQR2Jsm/++67+OCDD+LDDz+MTz75pJvXHXfcEYcOHYr77rsv7rzzzrjcf4Smm/1SF3JhW+rJ+F0ECBAgQIAAAQIECBAgQIAAAQIExgocPhzxxhu7/4b77494/fWIq68e+zvXtLr32DWdlt+6BgEF+hpOyW8ksIvA1tZWnD59Ol599dV47733/q/J8r3G3b9/f9xzzz1x5MiR2NjYMJ2+18Ar+Z4L20oOys8kQIAAAQIECBAgQIAAAQIECBAg0Fng4MGInf/2+V//2flr2l98MeLxxzv/oAmW8x47wSHawqIEFOiLOg4/hsCFCfzxxx/x8ccfx3PPPReffvrphf2hAf/WbbfdFkePHo2HHnrIVPoA/5FLurCN1Lc2AQIECBAgQIAAAQIECBAgQIAAgeUKPP98xNNP//n3bWxEvPVWxIEDy/3dS/5l3mOXfDp+2xoFFOhrPDW/uazAzsT5v9i7FzCd6r3/458ZcprG+ZSUUwzlWFtKZ4mnvYvI+ZiSQQmJRNJOObVRREaUUKjJodOO6GCnSCVmF5LMPMr5PMYwxniudXt2O819z9yHdd/3OrzXdbn2//9Y6/f7fl/fdV3NNR9rrU8++UQjRozQhg0bbONgvNZ97NixatasmWJjY21TN4UGL8APbMHbcSUCCCCAAAIIIIAAAggggAACCCCAAAJOFjh1SrrjDumLL6TixaUJE6S+fZ3ccfh74/ex4TdmB3cJEKC7a950a2OBw4cPa9SoUZoxY4Ztuxg+fLgn/Dde887hbAF+YHP2fOkOAQQQQAABBBBAAAEEEEAAAQQQQACBUAW+/16qVUsqVizUlbie38dyDyBgrgABurmerIZAWATS0tL00EMP6YMPPgjL+pFctH379poyZYouvfTSSG7LXhEW4Ae2CIOzHQIIIIAAAggggAACCCCAAAIIIIAAAgi4VoDfx7p29DQeJgEC9DDBsiwCZgns27dPiYmJWr58eVBLNmrUSAkJCTK+R16hQgXVqFHDs07JkiV12WWX5bvmrl27dPToUc95O3bskFFPSkqKUlNTtW7dunyv93ZC69atlZSU5KmHw5kC/MDmzLnSFQIIIIAAAggggAACCCCAAAIIIIAAAghYT4Dfx1pvJlRkbwECdHvPj+odLpCRkaFhw4b5/dp249Xod911l+fP9ddf73nKu1ChQmFTys7O1t69e/Xdd98pOTnZ84S88ap5f47+/ftr4sSJiouL8+d0zrGZAD+w2WxglIsAAggggAACCCCAAAIIIIAAAggggAACthXg97G2HR2FW1SAAN2ig6EsBAyBRYsWqU+fPkpPT88TpHHjxho0aJAnOC9evHjU8DIzM/X+++/r+eef14YNG/Kswwj7Z82apU6dOkWtXjYOnwA/sIXPlpURQAABBBBAAAEEEEAAAQQQQAABBBBAAIE/CvD7WO4HBMwVIEA315PVEDBNYM+ePerRo4dWrVrlc00jhB46dKgeffRRSz3JbTw5//LLL+uZZ57JM/y/7bbbNH/+fL6HbtpdY52F+IHNOrOgEgQQQAABBBBAAAEEEEAAAQQQQAABBBBwtgC/j3X2fOku8gIE6JE3Z0cE/BKYM2eOevfu7fPcKlWqaPLkyWrTpo1iYmL8WjOSJ507d05Lly71hPtpaWk+t549e7YeeOCBSJbGXhEQ4Ae2CCCzBQIIIIAAAggggAACCCCAAAIIIIAAAgggIInfx3IbIGCuAAG6uZ6shoApAsYT3A8//LDmzp3rdT3jyfOZM2eqc+fOlgzP/1O0EaIvXLhQffv29fkkert27WSE6CVKlDDFjkWsIcAPbNaYA1UggAACCCCAAAIIIIAAAggggAACCCCAgPMF+H2s82dMh5EVIECPrDe7IeCXwObNm2UEy9u3b/d6/pgxYzR8+HAVLFjQr/WieVJ2drZGjx6tsWPHei3jkksu0XvvvadrrrkmmmWyt8kC/MBmMijLIYAAAggggAACCCCAAAIIIIAAAggggAACPgT4fSy3BgLmChCgm+vJagiYIrB48WJ16tTJ61o33HCDFixYoKpVq5qyVyQW2blzp+dp+fXr13vd7vXXX/d8753DOQL8wOacWdIJAggggAACCCCAAAIIIIAAAggggIC7BbZskT7+WGrQQLrlFndbWLV7fh9r1clQl10FCNDtOjnqdqyA8dpz4z92xh9vh/H0+ciRIy396vY/12309Nxzz2nUqFFeezKeUDf+WPFb7o690cLcGD+whRmY5RFAAAEEEEAAAQQQQAABBBBAAAEEEAizwNGjUmKi9NZb/91o3jype/cwb8zyAQvw+9iAybgAgTwFCNC5QRCwmEBmZqYGDx6spKSkXJUZ3z7/5z//KeMpdLsda9eu1Z133un1W+iJiYmaMmWKihYtare2qNeHAD+wcWsggAACCCCAAAIIIIAAAggggAACCCBgX4FPPz0flP/224U9lCgh/fqrdPHF9u3NiZXz+1gnTpWeoilAgB5NffZGwIvAkSNH1L17d33wwQe5/tb4TviiRYt0xRVX2M7u559/9ryW/ttvv81V+9/+9jfNnz9fpUqVsl1fFOxdgB/YuDMQQAABBBBAAAEEEEAAAQQQQAABBBCwp8Bjj0mTJvmu/ccfpTp17NmbU6vm97FOnSx9RUuAAD1a8uyLgA+BQ4cOqWvXrlqxYkWuM1q2bKk33nhDZcqUsZ2fU/uy3SAiVDA/sEUImm0QQAABBBBAAAEEEEAAAQQQQAABBBAwSWDzZqljR2nrVt8L3nGHtHKlSRuyjGkC/D7WNEoWQsAjQIDOjYCAxQScGjQ7tS+L3T6WKYcf2CwzCgpBAAEEEEAAAQQQQAABBBBAAAEEEEAgX4Hnn5eGDcv7tEcekV58Md+lOCEKAvw+NgrobOloAQJ0R4+X5uwokFfQfOutt3qeQK9UqZLtWtu9e7fnyfrPPvssV+12frLedoOIUMH8wBYhaLZBAAEEEEAAAQQQQAABBBBAAAEEEEAgBAHjG+ddukhr1vhepGJFacEC6fbbQ9jIIpcav1/v1q1bvtXY7XfW/D4235FyAgIBCRCgB8TFyQiEX+DkyZMaOHCgZs+enWuzmjVrKjk5WfXr1w9/ISbvsHnzZrVr107bt2/PtXLv3r314osvqlixYibvynLREuAHtmjJsy8CCCCAAAIIIIAAAggggAACCCCAAAL+Cbz5pvTQQ9LRo77Pv/tuad48qWRJ/9a0+lkE6FafEPUhYA0BAnRrzIEqEPhdICsrS8OHD9eUKVO8qrzzzjtq27at7cTmzJkjIyj3dgwePFjjx49XoUKFbNcXBXsXIEDnzkAAAQQQQAABBBBAAAEEEEAAAQQQQMCaAsePS716SUuW+K6veHFp6lSpZ09r9hBsVQTowcpxHQLuEiBAd9e86dYmAkZ4/uijj3qt9r777tNLL72kuLg4m3QjHTlyRA888ICWLl3qtebJkyfLCNE5nCNAgO6cWdIJAggggAACCCCAAAIIIIAAAggggIBzBIxXtRuvbDde3e7raNpUMp5Or1LFOX3/pxMCdOfNlI4QCIcAAXo4VFkTgRAF1qxZo1tuucXrKpdccokWLFigZs2ahbhL5C5ftGiR+vTpo/T0dK+brly5UnfccUfkCmKnsAsQoIedmA0QQAABBBBAAAEEEEAAAQQQQAABBBAISCApSerbN+9Lxo2Thg8PaFlbnUyAbqtxUSwCURMgQI8aPRsj4Ftg9+7d6tq1qz777DOvJ7Vu3VpJSUmqUKGC5Rm3bNmiXr16af369V5rvfXWW2X80FKpUiXL90KB/gsQoPtvxZkIIIAAAggggAACCCCAAAIIIIAAAghEQsB4qenJk953ql1bWrhQatgwEpVEbw8C9OjZszMCdhIgQLfTtKjVNQJnz56VEUCOGTPGZ8/9+vXThAkTFB8fb1mX3377TQ899JCWL1/us8ZRo0Zp9OjRKlCggGX7oLDABQjQAzfjCgQQQAABBBBAAAEEEEAAAQQQQAABBMIpEBPjffWHH5aef14qUiScu1tjbQJ0a8yBKhCwugAButUnRH2uFfjmm2/Url07paWl+TTo3r27Jk6cqIoVK1rOaevWrRo4cKCM17P7OozX0S9btkzXXnut5eqnoNAECNBD8+NqBBBAAAEEEEAAAQQQQAABBBBAAAEEzBaYMOHC17MbLzidN09q0cLsnay7HgG6dWdDZQhYSYAA3UrToBYE/iCQnZ3teTJ77NixebokJCRowIABMsL04sWLR93w+PHjmjNnjp599lkdPnw4z3qGDBmi5557ToULF4563RRgrgABurmerIYAAggggAACCCCAAAIIIIAAAggggIAZApMnSx99JNWoIT33nFS6tBmr2mcNAnT7zIpKEYimAAF6NPXZG4F8BIxXoBvB+KeffpqvVenSpWV8G71Hjx5q1KiRSpQoke81Zp2QmZmplJQULVq0SEuWLMnzqfn/7NmkSRPNnz9fNWvWNKsM1rGQAAG6hYZBKQgggAACCCCAAAIIIIAAAggggAACCCDgESBA50ZAAAF/BAjQ/VHiHASiKPD555+rZ8+efoXSfyzTCNEbNGigxo0by3hKvXr16ipZsqTnm+kFCxYMuKNz587JeLr81KlT+vnnnz31fP/99/rXv/6ldevWBbSeUYMRnhuBP4czBQjQnTlXukIAAQQQQAABBBBAAAEEEEAAAQQQQMDOAgTodp4etSMQOQEC9MhZsxMCQQkYwbXxBPr9998fcIie34bXXXddnq99N54sN0Ly9PT0/Jby+++N8HzGjBnq0qWLYmNj/b6OE+0lQIBur3lRLQIIIIAAAggggAACCCCAAAIIIIAAAm4QIEB3w5TpEYHQBQjQQzdkBQQiIvDVV1+pX79+2rRpU0T2C8cmxmvmp02bpk6dOhGehwPYQmsSoFtoGJSCAAIIIIAAAggggAACCCCAAAIIIIAAAh4BAnRuBAQQ8EeAAN0fJc5BwCICe/fu1ciRI/Xqq69apCL/y7jrrrs0ZswYNWzY0P+LONO2AgToth0dhSOAAAIIIIAAAggggAACCCCAAAIIIOBYAQJ0x46WxhAwVYAA3VROFkMg/AI5OTkyvos+YcIErVixIvwbhrjDTTfdpMcff1zNmzdX4cKFQ1yNy+0iQIBul0lRJwIIIIAAAggggAACCCCAAAIIIIAAAu4RIEB3z6zpFIFQBAjQQ9HjWgSiKGAE6evXr9fMmTO1dOlSU79THmpbxnfO27Rpoz59+qhJkyYqWLBgqEtyvc0ECNBtNjDKRQABBBBAAAEEEEAAAQQQQAABBBBAwAUCBOguGDItImCCAAG6CYgsgUC0BY4cOeJ5Gn3JkiVavXq1Dh8+HPGSqlSpoltvvVXt27dX06ZNVapUqYjXwIbWESBAt84sqAQBBBBAAAEEEEAAAQQQQAABBBBAAAEEzgsQoHMnIICAPwIE6P4ocQ4CNhLIysrSb7/9pq+++krff/+9vvnmG23atMnUUN0Iy6+66io1btxY1113nerWrauKFSvypLmN7pNwl0qAHm5h1kcAAQQQQAABBBBAAAEEEEAAAQQQQACBQAUI0AMV43wE3ClAgO7OudO1CwUyMzN18uRJHT9+XGlpaR6BM2fO6N///reM0P3Ph/Ea9oSEBBUoUMDzp1q1aipatKiM/3uhQoVcKEjLgQgQoAeixbkIIIAAAggggAACCCCAAAIIIIAAAghcKPC//yvNny+tXy917Sp17IiQGQIE6GYosgYCzhcgQHf+jOkQAQQQiLgAAXrEydkQAQQQQAABBBBAAAEEEEAAAQQQQMAhAnPmSAMHShkZ/21o+XKpVSuHNBjFNgjQo4jP1gjYSIAA3UbDolQEEEDALgIE6HaZFHUigAACCCCAAAIIIIAAAggggAACCFhF4NAhqXdvadmy3BU1aiR9951VKrVvHQTo9p0dlSMQSQEC9EhqsxcCCCDgEgECdJcMmjYRQAABBBBAAAEEEEAAAQQQQAABBEwR+Oc/pZ49pQMHvC9Xq5a0bZspW7l6EQJ0V4+f5hHwW4AA3W8qTkQAAQQQ8FeAAN1fKc5DAAEEEEAAAQQQQAABBBBAAAEEEHCzwKlT0pAh0owZvhWKFpXee0+6/XY3S5nTOwG6OY6sgoDTBQjQnT5h+kMAAQSiIECAHgV0tkQAAQQQQAABBBBAAAEEEEAAAQQQsJXAxo1Sx47S9u2+y65XT1q8WKpTx1atWbZYAnTLjobCELCUAAG6pcZBMQgggIAzBAjQnTFHukAAAQQQQAABBBBAAAEEEEAAAQQQMF/g7Flp/Hjp73+Xzpzxvn5s7PnM/uOCAAAgAElEQVQn0597TrroIvNrcOuKBOhunTx9IxCYAAF6YF6cjQACCCDghwABuh9InIIAAggggAACCCCAAAIIIIAAAggg4DqBtDSpfXtpwwbfrV96qfTmm9LNN7uLJzMzU4MHD1ZSUpIrGv/iiy90ww03mNIrv481hZFFEPhdgACdmwEBBwsYP3Ds3btXv/zyi7Zt26ajR48qJSVFhw8fVk5OjrZv36404yc2H0dCQoKqVKni+dtKlSqpdu3aKlu2rGrVqqVq1aqpTJkyKmp8gIcDgT8J8AMbtwQCCCCAAAIIIIAAAggggAACCCCAAAIXCrz6qjRwoHTihG+Zrl3Pfw+9eHH36RGgBz9zfh8bvB1XIuBNgACd+wIBBwlkZGRow4YNWrlypT766CNtND6iE+ajUaNGuv7669WyZUtde+21qlChgmJiYsK8K8tbXYAf2Kw+IepDAAEEEEAAAQQQQAABBBBAAAEEEIiUwNGjUq9e0rJlvncsWVIyHrzu0CFSVVlvHwL04GfC72ODt+NKBLwJEKBzXyBgc4Hjx4/rww8/1OLFi7V69Wqlp6dHtaMmTZqobdu26tChg+fpdcL0qI4japvzA1vU6NkYAQQQQAABBBBAAAEEEEAAAQQQQMBiAnXqSFu3+i7qttuk+fMl49Xtbj4I0IOfPr+PDd6OKxHwJkCAzn2BgA0Fzp07p507d2rq1KmaP3++55XsVjw6d+6sxx57TA0bNlRsbKwVS6SmMAnwA1uYYFkWAQQQQAABBBBAAAEEEEAAAQQQQMBWAu+/L919t++S//EPacgQW7UUtmIJ0IOn5fexwdtxJQLeBAjQuS8QsJlAamqqnnnmGSUnJ0f9aXN/6Xr06CHjP+BVq1b19xLOs7kAP7DZfICUjwACCCCAAAIIIIAAAggggAACCCBgisC2bVLt2rmXql9feuMNqW5dU7ZxxCIE6MGPkd/HBm/HlQh4EyBA575AwCYCp0+f1uzZs/XUU09Z9onzvChLly6tyZMnq2vXripYsKBN1CkzWAF+YAtWjusQQAABBBBAAAEEEEAAAQQQQAABBJwmMGKENG7cf7saOlSaONFpXYbeDwF68Ib8PjZ4O65EwJsAATr3BQI2EDC+az5y5EhNmzbNBtXmXeKIESNk/ImLi7N9LzTgW4Af2Lg7EEAAAQQQQAABBBBAAAEEEEAAAQQQ+K/A0qXSpk3SXXdJf/kLMt4ECNCDvy/4fWzwdlyJgDcBAnTuCwQsLpCRkaFhw4ZpxowZQVdapUoV1axZU5UrV1bt/39fUNmyZVWjRo1819yxY4cOHjzoOW/r1q369ddftX37dqWlpeV7ra8T+vfvr4kTJxKiBy1o/Qv5gc36M6JCBBBAAAEEEEAAAQQQQAABBBBAAAEErCRAgB78NPh9bPB2XImANwECdO4LBCwskJ2drUmTJmn48OF+V5mQkKDbb79dzZs3V8OGDVWxYkUVLVrU7+v9PTErK0v79+/Xv//9b61Zs0ZLlizRNuODPn4e48eP15AhQ3idu59edjuNH9jsNjHqRQABBBBAAAEEEEAAAQQQQAABBBBAILoCBOjB+/P72ODtuBIBbwIE6NwXCFhY4JNPPlG3bt20Z8+ePKs0vi/evXt3PfDAA6pTp05UQumcnBylpqZq1qxZeuWVV/L9Tvsll1yiBQsWqFmzZhaeAKUFK8APbMHKcR0CCCCAAAIIIIAAAggggAACCCCAAALuFCBAD37u/D42eDuuRIAAnXsAARsJHDlyRImJiXr77bfzrLpz584aO3asqlatapnujCB99OjRmjdvXp41tW/fXklJSSpVqpRlaqcQcwT4gc0cR1ZBAAEEEEAAAQQQQAABBBBAAAEEEEAAAfME3njjDc9Da/kdLVu2lHFumTJl8jvVEn/P72MtMQaKcJAAT6A7aJi04iyB5cuXe54qT09P99pYfHy8nnzySQ0cOFCFCxe2XPOnT5/Wiy++qGeffdZnD0bR77zzjtq2bWu5+ikoNAF+YAvNj6sRQAABBBBAAAEEEEAAAQQQQAABBBBAwHwBAnTzTVkRAScKEKA7car0ZHsBI3weNmyYpk6d6rMXO3xD3J9vuN9333166aWXFBcXZ/u50cB/BQjQuRsQQAABBBBAAAEEEEAAAQQQQAABBBBAwGoCBOhWmwj1IGBNAQJ0a86FqlwusG3bNnXs2FGbNm3yKtG/f39NnDjRFqFzRkaGBg8e7PkuurfD+Ga78Zr6q666yuVTd1b7BOjOmifdIIAAAggggAACCCCAAAIIIIAAAggg4AQBAnQnTJEeEAi/AAF6+I3ZAYGABd599121bt3aZ+C8aNEi1a9fP+B1o3XB5s2b1alTJ23ZssVrCUY/xj8Y4HCOAAG6c2ZJJwgggAACCCCAAAIIIIAAAggggAACCDhFgADdKZOkDwTCK0CAHl5fVkcgKIFx48ZpxIgRXq994oknNGbMGBUoUCCotaNxkfEq95EjR3qemvd2PPPMMxo1alQ0SmPPMAkQoIcJlmURQAABBBBAAAEEEEAAAQQQQAABBBBAIGgBAvSg6bgQAVcJEKC7atw0aweBzMxMzyvPk5KSvJa7cuVK3XHHHXZo5YIaP/74Y7Vo0cJr3YmJiZoyZYqKFi1qu77CUfDevXu1cOFCpaenh2P5iKz52Wef6dNPP71gr6efflqjR4+OyP5sggACCCCAAAIIIIAAAggggAACCCCAQDACEyZIixdLu3ZJxv/7/vuDWYVrrCpAgG7VyVAXAtYSIEC31jyoBgEdO3ZMvXv3VnJyci6NBg0aaPHixUpISLCdVF7fdW/Xrp1mz56tEiVK2K4vswveuXOnbrjhBu3Zs8fspaO+Xq9evfTqq69GvQ4KQAABBBBAAAEEEEAAAQQQQAABBBBA4M8C27dLXbpI33xz4d+sWyc1aYKXUwQI0J0ySfpAILwCBOjh9WV1BAIWOHTokLp27aoVK1bkurZly5Yy/gNfpkyZgNeN9gVO7cts1+HDh2uC8U9bHXhUrlxZu4x/usuBAAIIIIAAAggggAACCCCAAAIIIICAhQSmTZMeecR7QQ8+KM2aZaFiKSUkAQL0kPi4GAHXCBCgu2bUNGoXAacGzU7ty+z7asCAAXrppZfMXtYS65UvX1779u2zRC0UgQACCCCAAAIIIIAAAggggAACCCCAwP790n33Sf/8p2+LJ5+UxozBygoCHx//WE/sfkJpWWl6ofIL6lq6a8BlEaAHTMYFCLhSgADdlWOnaSsL5BU0N2/eXG+++abKlStn5Ra81nbgwAF16dJFq1atyvX3dn6y3uxBrFmzRrfccovZy1pivVq1asl4lT8HAggggAACCCCAAAIIIIAAAggggAAC0RZ4/32pVy/p4EHflbRvL731VrQrZX9DYNCvg/Ti/hcvwNhQe4P+UuwvAQERoAfExckIuFaAAN21o6dxqwqkp6froYce0vz583OVWK9ePb311luqXbu2Vcv3WdfWrVvVoUMHpaSk5Dqne/fumj59uuLj423XVzgK/uijj/Taa6/JuBfsenz55Zc6duzYBeVfc801+ubPH5Gya4PUjQACCCCAAAIIIIAAAggggAACCCBgS4GTJ8+/rn3OHN/lFysmTZok9e1ryxYdVXRqVqra/dJO3578NldfPcv01NwqcwPqlwA9IC5ORsC1AgTorh09jVtV4NSpUxoyZIhmzJjhtcSVK1fqjjvusGr5PutasmSJ7r33Xq9/379/f02aNElFihSxXV8U7F3gL3/5i7799sIfagnQuVsQQAABBBBAAAEEEEAAAQQQQAABBKIpsGGD1KmT9Msvvqto1EhKTpaqV49mpextCCw6skh90vooPcf7g0aPlH9EL1a+8Kn0/OQI0PMT4u8RQMAQIEDnPkDAggLjxo3TiBEjvFb2yCOPaOLEiSpcuLAFK/deUkZGhh5++GHNnev9XwOOHTtWTzzxhG36odD8BQjQ8zfiDAQQQAABBBBAAAEEEEAAAQQQQACByAhkZ0vPPCONHSudPet9zwIFJONXsk89JRUsGJm62MW7wKmcUxrw6wDNPjjbJ9HNF9+s92u8r/gCgb3VlACduw4BBPwRIED3R4lzEIiwwMcff6wWLVp43bVOnTpatGiR6tevH+Gqgt/uk08+Ubdu3bRnzx6viyxfvlytWrUKfgOutJwAAbrlRkJBCCCAAAIIIIAAAggggAACCCCAgCsFjKfN27WTNm703b7xtPmiRVLjxq4kslTT205tU+tfWsv4X29HjGI0tMJQja00VgViCgRcOwF6wGRcgIArBQjQXTl2mra6wM6dO9W5c2etX7/ea6kPPvigpkyZori4OKu3on379ikxMVFGSO7taNKkiRYuXKhq1apZvhcK9F+AAN1/K85EAAEEEEAAAQQQQAABBBBAAAEEEAiPwPz5UmKilJnpe33j7ydPlozvnnNEV2DWwVka9OsgZeZ4H1iJAiW0sNpC3Vn8zqALJUAPmo4LEXCVAAG6q8ZNs3YROH36tIYNG6apU6f6LHn8+PGeb6UXtPD7hIxXtxt9+Pqeu9GcHV9Jb5f7KJp1EqBHU5+9EUAAAQQQQAABBBBAAAEEEEAAAQTef1+6+27fDqVLS8YXJ/M6B8XICJzIOaHuqd217Ogynxs2KtZIy6ov0+WFLg+pKAL0kPi4GAHXCBCgu2bUNGo3gdWrV6tNmzZKT0/3WfrTTz/tCaiLFi1qufYOHz6s4cOH65VXXvFZW3x8vJYuXarbb7/dcvVTUGgCBOih+XE1AggggAACCCCAAAIIIIAAAggggEBoAgMGSC+95H2Nv/5Veu01qXz50Pbg6tAFNmVu0j077lFqVqrPxQaUG6B/VP6HCsUUCnlDAvSQCVkAAVcIEKC7Ysw0aUeBzMxMDR48WElJSXmWf9ddd+nxxx9X06ZNFRsbG/VWc3JyZHzzfMSIEdqwYUOe9fTo0UPTpk1T8eLFo143BZgrQIBurierIYAAAggggAACCCCAAAIIIIAAAggEJuDtCXTjNe2TJkl9+wa2FmeHR2Dy/ska/ttwnTl3xusG8bHxWlBtgVqVaGVaAQToplGyEAKOFiBAd/R4ac7uAlu2bPF8C33Tpk35tnLTTTepW7duatWqlSpUqKCYmJh8rzHzhCNHjmjFihWaO3eu53/zO6pUqaLk5GQZQSuH8wQI0J03UzpCAAEEEEAAAQQQQAABBBBAAAEE7CbwyCPStGnnq27cWHrzTemKK+zWhTPr7ZnaU/MOz/PZXL2i9bS0+lLVKFzDVAACdFM5WQwBxwoQoDt2tDTmBIFz585p4cKF6tu3b56vcv9zrwkJCZ7Xol999dWqX7++qlatqhIlSqhQodBfcWM8YX7s2DHt3btXW7du1VdffaVVq1Zp48aNAZHPmjVLvXv3jnjQH1CRnBy0AAF60HRciAACCCCAAAIIIIAAAggggAACCCBgosDWrdLBg9KNN5q4KEuFJJCSmaL6W+r7XCOxbKJmXj4zpD18XUyAHhZWFkXAcQIE6I4bKQ05TSA7O1uvv/6653XueX0P3Z++jW+ON2zY8Pdvpjdo0EBlypTxeamx3/fff68zZ87ICM63b9+utLQ0f7bK8xwrf7s95OZYwCNAgM6NgAACCCCAAAIIIIAAAggggAACCCCAAALeBDae3Kirt16d66/iYuM0u8psdSrVKWxwBOhho2VhBBwlQIDuqHHSjFMFjPB60aJFGjBggA4fPmzrNgnPbT0+v4snQPebihMRQAABBBBAAAEEEEAAAQQQQAABBBBwnUCvtF6ae2ju731fWeRKJVdPVp0idcJqQYAeVl4WR8AxAgTojhkljThdwHid+7fffqtBgwZp7dq1tmvXeK38s88+q7Zt2yo2NtZ29VNwYAIE6IF5cTYCCCCAAAIIIIAAAggggAACCCCAAAJuExi9Z7T+deJfurro1fp7pb/LeAI93AcBeriFWR8BZwgQoDtjjnThIoGMjAwZ3w9/8cUXTXmderjpSpcu7Xn9fGJiosqVKxfu7VjfIgIE6BYZBGUggAACCCCAAAIIIIAAAggggAACCCCAwO8CBOjcDAgg4I8AAbo/SpyDgAUFjh8/LuM/9i+//LJSUlIsV2G9evXUp08fde7cOc/vrFuucAoyRYAA3RRGFkEAAQQQQAABBBBAAAEEEEAAAQQQQAABBPIV+Pvf/y7j86l/PIz//+jRo/O9lhMQQCC3AAE6dwUCNhfIzs7Wxo0btXDhQi1ZsiSqT6Ubr2lv3769WrVqpUaNGqlgwYI216X8YAUI0IOV4zoEEEAAAQQQQAABBBBAAAEEEEAAAQQQQCAwAQL0wLw4G4H8BAjQ8xPi7xGwkUBOTo527dql7777TqtWrfL877p168LSQXx8vK699lrdeOONuu6669SwYUNVqFBBMTExYdmPRe0lQIBur3lRLQIIIIAAAggggAACCCCAAAIIIIAAAgjYV4AA3b6zo3JrChCgW3MuVIWAaQJGqH7s2DHt3btX+/bt05EjR/TTTz951s/KyvKE7CdPnsy1n/HtcuM17AUKFPD8qVOnjuLi4lSlShUZf1e8eHHCctOm5LyFCNCdN1M6QgABBBBAAAEEEEAAAQQQQAABBMIt8N130tVXh3sX1kfAeQIE6M6bKR1FV4AAPbr+7I4AAgg4UoAA3ZFjpSkEEEAAAQQQQAABBBBAAAEEEEDAdIETJ6SRI6XZsyXjOZ8mTaQwvVTT9NpZEAGrCBCgW2US1OEUAQJ0p0ySPhBAAAELCRCgW2gYlIIAAggggAACCCCAAAIIIIAAAghYVGDhQmnIEGnPngsLHDdOGj7cokVTFgIWFCBAt+BQKMnWAgToth4fxSOAAALWFCBAt+ZcqAoBBBBAAAEEEEAAAQQQQAABBBCwgsCuXVLfvtKHH3qvpmFDaeNGK1RKDQjYQ4AA3R5zokr7CBCg22dWVIoAAgjYRoAA3TajolAEEEAAAQQQQAABBBBAAAEEEEAgogJjx55/ZXtex733SsnJES2LzRCwtQABuq3HR/EWFCBAt+BQKAkBBBCwuwABut0nSP0IIIAAAggggAACCCCAAAIIIICAuQLGd81795Z++CHvdW+7TVqyRCpZ0tz9WQ0BJwsQoDt5uvQWDQEC9GiosycCCCDgcAECdIcPmPYQQAABBBBAAAEEEEAAAQQQQAABPwWOHpWGDZNmz5bOnfN9UenS0oQJ0gMPSDExfi7OaRER2H56u8bsGaMPjn+gmoVr6pXLX1G9ovUisjeb+CdAgO6fE2ch4K8AAbq/UpyHAAIIIOC3AAG631SciAACCCCAAAIIIIAAAggggAACCDhWYMECacgQaf/+vFvs3l2aMkUqU8axFLZtLPlIsu5Lu08ZORm/91C+YHn9UvcXxcXG2bYvpxVOgO60idJPtAUI0KM9AfZHwCYCWVlZ2rFjhzZu3KjU1FSlpKTo8OHDnuobNGigSy65RI0aNVK9evVUunRpxfDPRG0y2fCUSYAeHldWRQABBBBAAAEEEEAAAQQQQAABBOwgsGOHdP/90po1eVdbo4b06qvSzTfboSt31Zh1LkuDfx2sGQdmeG3845ofq3l8c3ehWLhbAnQLD4fSbClAgG7LsVE0ApEROHfunLZu3aqkpCTNnz//98A8v92bNGmibt26qXPnzirDPxvNj8uRf0+A7six0hQCCCCAAAIIIIAAAggggAACCCCQr8DEidLjj+d7mp55Rho1Kv/zOCPyAjuzdureX+7VxpMbvW5eNLaodly1Q5dcdEnki2NHrwIE6NwYCJgrQIBurierIRAVAePp8PT0dO3fv1/79u1TlSpVVLJkSZUoUUKxsbFB1WQ8ZT569GjNmzcvqOuNi4wn0Z988kn16dNHcXG8zidoSBteSIBuw6FRMgIIIIAAAggggAACCCCAAAIIIBCiwFNPSWPG5L1Is2bSzJlSzZohbsblYRF479h76p7aXcfOHvO5/lvV3lL7Uu3Dsj+LBidAgB6cG1ch4EuAAJ17AwGbChhh+bJly7R06VKtXbvWE6D/+TCC9FatWnmeBDeeCvcnTM/JydE777yjoUOHKi0tzRSdxo0b64UXXtD111/Pq91NEbX+IgTo1p8RFSKAAAIIIIAAAggggAACCCCAAAJmCzRsKG3a5H3V8uWlSZOkbt3M3pX1zBDIPpetx397XJP3T/a5nPHE+ZLqS3Rd3HVmbMkaJgoQoJuIyVIISCJA5zZAwGYCBw4c8ITRM2fO9PuV6kaLd911l8aMGaOGxk+xPo7s7GzPuiNGjPAayIdCZTyNPnnyZHXt2lUFCxYMZSmutYEAAboNhkSJCCCAAAIIIIAAAggggAACCCCAgMkCxnfPX3vtwkVjYqTevSXj1e4lS5q8IcuZIvDbmd/U9pe2+jrja5/rtSjeQouqLVKpAqVM2ZNFzBUgQDfXk9UQIEDnHkDAJgLG98g/+eQTDRkyRJt8/TPOfHoxnkg3Quw2bdrkehLcWH/hwoXq27ev6eH5f8qKj4/X2LFjPXsQotvkxguyTAL0IOG4DAEEEEAAAQQQQAABBBBAAAEEELCxwE8/SddeKx37/7d/16p1PlBv2tTGTTm89FXpq9RxZ0cdzj7stdNCMYU04dIJGlR+kMMl7N0eAbq950f11hMgQLfeTKgIgVwCxpPhr7/+ugYPHhxyuG2E2MZT5sZr3WOMf/75/8fnn3+unj17mvbadl9j9LU/Y3eWAAG6s+ZJNwgggAACCCCAAAIIIIAAAggggIC/Atu3S8uXS/HxUmKiv1dxXqQFcpSjp3Y/pbF7x+qcznndvmqhqlpWY5kaFG0Q6fLYL0ABAvQAwTgdgXwECNC5RRCwuICZ4fl/WjWeRE9OTpYRchqH8Vr4xMREz/fU8zuMaxs0aOC5tlChQjp79qxSUlK0bds2bdy4Mb/LPX9vrGH8g4BbbrnFr/M5yX4CBOj2mxkVI4AAAggggAACCCCAAAIIIIAAAgi4Q2Dvmb3qtLOTPj/xuc+G7yl5j+ZXna+LYy92B4rNuyRAt/kAKd9yAgTolhsJBSFwocCiRYvUp0+fkJ88/7Nr+/btlZSUpFKlSmnOnDnqbXyIyMdhfL984MCB6tatm6pWrarY2NhcZxqvgN+3b5/efvttTZ8+3ROo53W0bt3as3+FChUYuQMFCNAdOFRaQgABBBBAAAEEEEAAAQQQQAABBBCwvcDOrJ26edvN+vXMrz57Sbo8SX3K9rF9r25qgADdTdOm10gIEKBHQpk9EAhSYMuWLerVq5fWr18f5Ap5X7ZgwQI1a9ZMPXr00KpVq7yebLzq3fhuuRGc+3sYT7RPmjRJM2bMyDP4f+GFF/TII4/k+h67v/twnnUFCNCtOxsqQwABBBBAAAEEEEAAAQQQQAABBBBwr8DDux7W9APTvQLULlJbS6svlfG/HPYSIEC317yo1voCBOjWnxEVulTg9OnTGjlypCeIzuswXof+wAMPqE2bNp6Q++KLL1ZWVpb279+vTz/9VNOmTdOGDRu8LmFc87e//c3n0+dPP/20hg0bpqJFiwY8hZycHL355pvq37+/zxD9hhtukBHiBxLOB1wIF0RFgAA9KuxsigACCCCAAAIIIIAAAggggAACCCCAQJ4C/Xf118sHXs51jvHE+YuVX1SR2CII2lCAAN2GQ6NkSwsQoFt6PBTnZoGvv/5a99xzj/bs2eOT4bHHHvME3OXKlfN5jhHEz5o1yxPGp6enX3BefHy8Jxw3wvY/H8ZT548++qgKFy4c9BiMEH3+/Pm67777fK4xe/Zszz8A4HCWAAG6s+ZJNwgggAACCCCAAAIIIIAAAggggAACzhD47cxvary1sfacOf9757jYOM2pMkcdS3V0RoMu7YIA3aWDp+2wCRCgh42WhREIXuDs2bMy/oM3ZswYr4sYwbcRcPft21cFCxbMdyPj++QLFy70nP/nEN3bxWZ+nzwjI0ODBw/WK6+84rXO7t27e76ZbvTE4RwBAnTnzJJOEEAAAQQQQAABBBBAAAEEEEAAAQScJfDjqR/19J6nVfmiyhpaYaguuegSZzXowm4I0F04dFoOqwABelh5WRyB4AR2796trl276rPPPvO6wIgRIzwBuz/h+X8WyM7O9rwOfvjw4XkWZQTZycnJatGiRXDFe7kqr6fp69Spo7fffltXXXWVafuxUPQFCNCjPwMqQAABBBBAAAEEEEAAAQQQQAABBBBAAAF3CBCgu2POdBk5AQL0yFmzEwJ+C6xdu1Z33nmn16fFmzRp4nmavFq1an6v958Tf/vtNxlPfBvfRvd1GN9FnzNnjkqVKhXw+r4uMJ5Cf/jhhzV37lyvpyxfvlytWrUybT8Wir4AAXr0Z0AFCCCAAAIIIIAAAggggAACCCCAQH4Cv/4qZWdLVavmdyZ/jwACVhYgQLfydKjNjgIE6HacGjU7XiApKcnzunVvx6hRozR69GgVKFAgYAfjVe5TpkzRkCFDfF47efJkzyvXzT7y6sl4Hf0TTzxh9pasF0UBAvQo4rM1AggggAACCCCAAAIIIIAAAgggkI/A119Ljz4qrV17/sRZs6QHH4QNAQTsKkCAbtfJUbdVBQjQrToZ6nKtQFZWluc160bQ7e1YuXKl7rjjjqB91qxZo1tuucXn9Z9//rluvvnmoNf3deG6des8r4X39g32/v37e14vX6RIEdP3ZcHoCBCgR8edXRFAAAEEEEAAAQQQQAABBBBAAIG8BE6ckIYNk15++cKzjF/L7dghVaqEHwII2FGAAN2OU6NmKwsQoFt5OtTmSoHMzEzPE+DGE9t/PurVq6e33npLtWvXDtpm27Zt6tixozZt2pRrjQYNGmjx4sVKSEgIen1fF+a1r/Fa+enTp8v4/jqHMwQI0J0xR7pAAAEEEEAAAQQQQAABBBBAAJmR7LEAACAASURBVAHnCCxceP6p8717vfc0Y4bUr59z+qUTBNwkQIDupmnTayQECNAjocweCAQgcOjQIXXt2lUrVqzIdVXz5s315ptvqly5cgGseOGp4V7fV2F57duyZUu98cYbKlOmTNB9caG1BAjQrTUPqkEAAQQQQAABBBBAAAEEEEAAAfcK7Nol9ekjffRR3garV0vNmrnXic4RsLMAAbqdp0ftVhQgQLfiVKjJ1QLhDprDvT4Buqtv39+bJ0DnPkAAAQQQQAABBBBAAAEEEEAAAQSiLzBunDRiRP51TJsmPfxw/udxBgIIWFOAAN2ac6Eq+woQoNt3dlTuUIFwB9zhXp8A3aE3ZoBtEaAHCMbpCCCAAAIIIIAAAggggAACCCCAgIkCX38t9eghbduW96JNm0qvviqF4YuOJnbDUgggkJ8AAXp+Qvw9AoEJEKAH5sXZCIRdIK+A+9Zbb/W86rxSpUpB17F7927PK+I/++yzXGuY8Yp4X4WlpaWpS5cu+vLLL3Odwivcgx6nZS8kQLfsaCgMAQQQQAABBBBAAAEEEEAAAQQcLHD0qPTYY+dD8XPnfDdqfElx4kTp/vsdjEFrCLhIgADdRcOm1YgIEKBHhJlNEPBfIDMzU4MHD1ZSUlKui2rWrKnk5GTVr1/f/wX/dObmzZvVrl07bd++PdcaDRo00OLFi5UQhn9y+u233+ruu+/Wnj17cu2bmJioKVOmqGjRokH3xYXWEiBAt9Y8qAYBBBBAAAEEEEAAAQQQQAABBJwvMG/e+fD8wIG8e+3ZU5o0STJCdA57CGTmZGrrqa1qVKyRPQqmyogLEKBHnJwNHS5AgO7wAdOe/QTOnj2rUaNGaZzxgSIvx/Lly9WqVaugG3v33XfVunVrn9d//vnnuvnmm4Ne39eFxpPz3bp18/rXTzzxhMaMGaMCBQqYvi8LRkeAAD067uyKAAIIIIAAAggggAACCCCAAALuE9i/X+rYUfLywskLMKpXP/9k+i23uM/Izh2/cvAVPfbbYzp+9riaxjXV6pqrVSS2iJ1bovYwCBCghwGVJV0tQIDu6vHTvFUFjKfP+/bt67W8Rx55RBMnTlThwoUDLv/06dMaNmyYpk6d6vPaSZMmeZ6Aj4mJCXh9XxdkZWVp+PDhnqfMvR0zZ86U8RQ6h3MECNCdM0s6QQABBBBAAAEEEEAAAQQQQAAB6wqcPCnVrSvt3Jl3jc8+K40cad0+qCy3wImcE+qe2l3Lji674C8fLf+oJlWeBBkCFwgQoHNDIGCuAAG6uZ6shoApAmvXrtWdd96p9PT0XOvVqVNHixYtCuo17sbr2zt16qQtW7b4rLNNmzaaM2eOSpUqZUovxiI7d+5U586dtX79eq9rhuupd9MaYKGABQjQAybjAgQQQAABBBBAAAEEEEAAAQQQQCBgAePXbddd5/sy40WTr78uVa0a8NJcEEWBb09+q3a/tFNqVmquKqoWqqqddfP5FxNRrJ2toyNAgB4dd3Z1rgABunNnS2c2Fti9e7e6du2qz3y8d+nBBx/0PM0dFxfnd5cZGRmep89nzJiR5zXx8fGaP39+nq9593tTSefOnfM88T5o0CCvlzVt2lRvvvmmqlSpEsiynGtxAQJ0iw+I8hBAAAEEEEAAAQQQQAABBBBAwBECmZnSpZdKR45c2E6FCtLkyVKXLo5o01VNTNo3yfPKdl9Hh1IdtLjaYleZ0Gz+AgTo+RtxBgKBCBCgB6LFuQhESMD4DrrxHzzju+C+jgEDBui5556TEXjndxjh+dixYz1//Dluu+02T4h+qfHTd4jH9u3b1b17d59Pnxuvix8/frwKFSoU4k5cbiUBAnQrTYNaEEAAAQQQQAABBBBAAAEEEEDAyQIrV0p/+5uUnS0ZX2Xs00eaOFEqXtzJXTuvt8PZh9UltYtWHF/hs7krCl+h9QnrVbpgaecB0FFIAgToIfFxMQK5BAjQuSkQsKjAN998o3bt2iktLc1nhXfddZcnaG/UqJHXb5YbT39v3LhRo0eP1vvvv59rnQYNGujKK6/UwoULc/1dv379NGHCBL8Cel8F5vfUuxH+L126VLfffrtFp0BZwQoQoAcrx3UIIIAAAggggAACCCCAAAIIIIBA4ALbt0uLF0t33CE1aRL49VwRXYEvTnyhDjs7aM+ZPT4LuafkPZpbZa5KFCgR3WLZ3ZICBOiWHAtF2ViAAN3Gw6N0ZwtkZ2d7gm9/nho3gvQOHTrosssu86AYT7CnpKR4QvPVq1f7hBoxYoT++te/qn379tqzJ/cPZ8aT4xMnTlTFihUDxja+3z5y5EhNmzbN57XGvklJSaZ+bz3gQrkgLAIE6GFhZVEEEEAAAQQQQAABBBBAAAEEEEAAAQcJ5ChHz+55Vs/sfUZnz5312lmR2CKaUnmK+pbt66DOacVsAQJ0s0VZz+0CBOhuvwPo39IC+b3+PJTijW+OJycnq0aNGnrggQc8T4J7Oxo3bux5VbzxWveCBQvmu2VOTo6+/PJLz+vnVxrvj/JxGE+fG/u3aNEi3zU5wX4CBOj2mxkVI4AAAggggAACCCCAAAIIIIAAAghETmDfmX1qt7OdjKfPfR01CtfQ8hrLdVWRqyJXGDvZUoAA3ZZjo2gLCxCgW3g4lIaAIfD555+rZ8+eeb7KPRgpI+AePny4JxRfsmSJ7r333jyXuemmm9S5c2f9z//8j+fb6H/8ZnlmZqZSU1M9gbnxOvj169fnW9KQIUM8wXzhwoXzPZcT7CdAgG6/mVExAggggAACCCCAAAIIIIAAAggggEBkBFYeX6muqV11MPugzw3vK3Ofpl82XcVii0WmKHaxtQABuq3HR/EWFCBAt+BQKAmBPwoY3zE3Qum+ffvKeC26GUfr1q09r06vUKGCZ7kjR44oMTFRb7/9thnL57vGn/fP9wJOsJ0AAbrtRkbBCCCAAAIIIIAAAggggAACCCCAAAIREBj621D9Y98/fO50cezFml1ltjqW6hiBatjCKQIE6E6ZJH1YRYAA3SqToA4E8hAwQnTjFeuPPvpoyE+i33DDDZozZ44SEhIu2HHt2rXq2rVryOvnN8gmTZrotddeU506dfI7lb+3sQABuo2HR+kIIIAAAggggAACCCCAAAIIIIAAAmER6JXWS3MPzfW5dsOiDZVcPVnGq9s5EAhEgAA9EC3ORSB/AQL0/I04AwHLCHz//fcaNWqU3n///aBqatOmjaZMmSLj++d/PsLxpPuf9zDC8+nTp+uaa64Jqn4uso8AAbp9ZkWlCCCAAAIIIIAAAggggAACCCCAAALhFziVc0pFvy/qc6OHyj2kly57KfyFsIMjBQjQHTlWmoqiAAF6FPHZGoFgBIzvjRtPo48fP14pKSl+LWE8bf7EE0+oQ4cOKlrU9w9pOTk5WrRokQYMGKDDhw/7tba/J7Vo0UIvvfSSatas6e8lnGdjAQJ0Gw+P0hFAAAEEEEAAAQQQQAABBBBAAAEEwiJQdnNZHco+dMHaxQsU17yq89S6ROuw7Mmi7hAgQHfHnOkycgIE6JGzZicETBXIzs7Wxo0b9dFHH8l4/fqGDRsuCL2vu+46XXvttTKeOjee/M4rOP9jYcaT6F999ZUGDRrkWTPUIz4+XkOHDvW8fj4uLi7U5bjeJgIE6DYZFGUigAACCCCAAAIIIIAAAggggEDEBb7/XqpVSypWLOJbs2GUBeYdnqeeqT1/r+K6uOv0VrW3dFmhy6JcGdvbXYAA3e4TpH6rCRCgW20i1IOARQQOHDigpKQkzyvfg3ka3QjO27VrpyeffFLVqlVTTEyMRTqjjEgIEKBHQpk9EEAAAQQQQAABBBBAAAEEEEDATgITJ0rPPy8dPCiVLi198YVUp46dOqBWMwRmH5yt5ceW628l/qa+ZfuasSRrICACdG4CBMwVIEA315PVEHCcwPHjx/Xhhx9q8eLFWr16tdLT0332aITmN9xwg+ep93vuuUfly5d3nAcN+SdAgO6fE2chgAACCCCAAAIIIIAAAggggIDzBb77TureXfrxxwt7bdxY+vpr5/dPhwggEH4BAvTwG7ODuwQI0N01b7pFICQB47XxR48e1c6dO5WRkfH7Wsar2Y2nzEuWLKmCBQuGtAcXO0OAAN0Zc6QLBBBAAAEEEEAAAQQQQAABBBAIXuD4cenxx6VZs6ScHO/rnD4tFSoU/B5ciQACCBgCBOjcBwiYK0CAbq4nqyGAAAIISCJA5zZAAAEEEEAAAQQQQAABBBBAAAE3CyxcKA0eLO3b51uheXPp44/drBRa72vXrtWNN96Y7yINGjTwvF0zISEh33M5AQG7ChCg23Vy1G1VAQJ0q06GuhBAAAEbCxCg23h4lI4AAggggAACCCCAAAIIIIAAAkEL7Nwp9ekjrVqV9xLGt8+Nb6Ab30LnCE6AAD04N65ypgABujPnSlfREyBAj549OyOAAAKOFSBAd+xoaQwBBBBAAAEEEEAAAQQQQAABBLwIZGdLEyZIzz4rnTrlm8h4XbvxWveRI6XChaEMRYAAPRQ9rnWaAAG60yZKP9EWIECP9gTYHwEEEHCgAAG6A4dKSwgggAACCCCAAAIIIIAAAggg4FXgyy+l+++Xtm3LG6hpU2nePKlGDSDNECBAN0ORNZwiQIDulEnSh1UECNCtMgnqQAABBBwkQIDuoGHSCgIIIIAAAggggAACCCCAAAIIeBU4elR69FHptdfyBipbVvrHP6SePYE0U4AA3UxN1rK7AAG63SdI/VYTIEC32kSoBwEEEHCAAAG6A4ZICwgggAACCCCAAAIIIIAAAggg4FNgyRLpwQelw4fzRjK+h2682r1kSTDNFiBAN1uU9ewsQIBu5+lRuxUFCNCtOBVqQgABBGwuQIBu8wFSPgIIIIAAAggggAACCCCAAAII+BRYtkxq0yZvoFq1pDlzpBtvBDJcAgTo4ZJlXTsKEKDbcWrUbGUBAnQrT4faEEAAAZsKEKDbdHCUjQACCCCAAAIIIIAAAggggAAC+Qr06iXNnev9tKJFpSeflIYNkwoWzHcpTghBIFIBempWqorEFFHFiyqGUC2XIhBeAQL08PqyuvsECNDdN3M6RgABBMIuQIAedmI2QAABBBBAAAEEEEAAAQQQQACBKAkY3zy///7cmzdrdv6p86pVo1SYy7YNd4B+5OwRDdg1QG8cfsMj+/LlL6tv2b4uU6ZduwgQoNtlUtRpFwECdLtMijoRQAABGwkQoNtoWJSKAAIIIIAAAggggAACCCCAAAIBCeTkSB06SO+8c/6yihWlF16QOnYMaBlODlEgnAH6uox1avtLW+05s+f3KmMVqy1XbVGtwrVCrJzLETBfgADdfFNWdLcAAbq750/3CCCAQFgECNDDwsqiCCCAAAIIIIAAAggggAACCCBgIYHkZOmXX6TERKlECQsV5pJSwhGgn9M5jds7TqP3jFb2uexcks9Vek4jKo5wiTBt2kmAAN1O06JWOwgQoNthStSIAAII2EyAAN1mA6NcBBBAAAEEEEAAAQQQQAABBBBAwGYCZgfo+87sU5fULvok/ROfEqtqrtLt8bfbTIpy3SBAgO6GKdNjJAUI0COpzV4IIICASwQI0F0yaNpEAAEEEEAAAQQQQAABBBBAAAEEoiRgZoC+Kn2VOu3spEPZh3x280bVN9SldJcodcu2COQtQIDOHYKAuQIE6OZ6shoCCCCAgCQCdG4DBBBAAAEEEEAAAQQQQAABBBBAAIFwCpgRoJ89d1aj9ozS+L3jZby+3dtRs3BNvVP9HdUrWi+c7bA2AiEJEKCHxMfFCOQSIEDnpkAAAQQQMF2AAN10UhZEAAEEEEAAAQQQQAABBGwnkJGRodTUVG3atMlT+xVXXKFq1aqpXLlytuuFghFAwHoCoQbou7J2qcPODlqXsc5nc+1KttPcqnMVFxtnPQAqQuAPAgTo3A4ImCtAgG6uJ6shgAACCPAEOvcAAggggAACCCCAAAIIIOBqASM4f/nllzV06FCvDqNGjdL999+vqlWrutqJ5hFAIDSBUAL0D459oK6pXXXs7DGvRRSKKaTJlSfroXIPhVYkV1te4MdTP2r/mf2/11mnSB1VuKiC5ev+c4EE6LYbGQVbXIAA3eIDojwEEEDAjgI8gW7HqVEzAggggAACCCCAAAIIIBC6wPr169WvXz9t3Lgx38WWL1+uVq1a5XseJyCAAALeBIIJ0M+cO6Mhvw7RtAPTfKJeXuhyLau+TI2KNQLeoQIHsg9o7qG5evvI29pwcsMFXVYtVFUDyg/QgHIDdFHMRbYRIEC3zago1CYCBOg2GRRlIoAAAnYSIEC307SoFQEEEEAAAQQQQAABBBAwR8B4XbvxivZAjlWrVun2228P5BLORQABBDwCgQboF1W9SG1/aatNmec/K+HtuLvE3ZpXdZ5KFiiJskMFZh6cqUn7Junn0z/n2eHVxa7WkupLVKVQFVtIEKDbYkwUaSMBAnQbDYtSEUAAAbsIEKDbZVLUiQACCCCAAAIIIIAAAgiYI2C8tt14mvyTTz4JaMFatWrpiy++4LvoAalxcqACx49LaWlSvXqBXsn5VhYIJECf9sY0tT3bVgezD/psafyl4/V4hcet3DK1hSDw4bEPNXn/ZK1OX+33KrfG36p3a7yr+Nh4v6+J1okE6NGSZ1+nChCgO3Wy9IUAAghEUYAAPYr4bI0AAggggAACCCCAAAIIREHggw8+0F133RXUzs8//7wee+yxoK7lIgTyEti1Sxo8WHrnnfNn3XOPtHQpZk4RCCRAb/1yaz1T+BmvrVe6qJKSqyfr+rjrnUJDH38Q+OHUD57g/NWDrwbl0q5UO71d7e2gro3kRQTokdRmLzcIEKC7Ycr0iAACCERYgAA9wuBshwACCCCAAAIIIIAAAghEWaBNmzZatmyZ1yq6d++ukiVLato0798cvvzyy5VmPB7MgYBJAmfPSpMmSX//u3Ty5IWLzp4tPfCASRuxTFQFAgnQ+83up76xfXPV26J4Cy2sulClC5aOai9sbr5A+tl0T3Bu/Dl+9nhIG/xw5Q+6ssiVIa0R7osJ0MMtzPpuEyBAd9vE6RcBBBCIgAABegSQ2QIBBBBAAAEEEEAAAQQQsJBATExMrmquuOIKffzxx6patarn74zXvBth+lIvjwDv37+f17hbaJ52LuXrr6VevaQff/TexX33Sa+9ZucOqf0/AoEE6IsXL9bUYlM148CM3wGfrfSsRlYcCagDBeYemusJzlMyU0zp7ulLntboS0absla4FiFAD5cs67pVgADdrZOnbwQQQCCMAgToYcRlaQQQQAABBBBAAAEEEEDAggLeAvQFCxaoa9euF1SbmpqqatWq5epgzZo1uummmyzYGSXZReDoUWnIEOnVfN7SnJws3XuvXbqizrwEAg3QExISlHwkWf8+9W+1LtFajYo1AthhAp+e+FST9k7SB8c/MLWz5vHN9XHNj01d0+zFCNDNFmU9twsQoLv9DqB/BBBAIAwCBOhhQGVJBBBAAAEEEEAAAQQQQMDCAt4C9BUrVqhFixYXVG08hX7xxRfn6oQA3cLDtUFpCxdKgwZJ+/fnXeyoUdIz3j+DbYMuKfHPAsEE6Cg6U2DH6R2eJ87/+IYBMzvtWKqjFlVbZOaSpq9FgG46KQu6XIAA3eU3AO0jgAAC4RAgQA+HKmsigAACCCCAAAIIIIAAAtYVKF++vA4cOHBBgR07dtSoUaO0adMmz//deKW78Z30cePG5WqEV7hbd7ZWriw1VerZU1qzJu8qa9Q4/2T6zTdbuRtqC1SAAD1QMeedn30u2xOcT9o3Sfuz8/kXNCG0/1C5h/TSZS+FsEL4LyVAD78xO7hLgADdXfOmWwQQQCAiAgToEWFmEwQQQAABBBBAAAEEEEDAMgLNmjXTp59+GlQ95cqVkxGgcyDgr0BWljRhgjR2rHTqlO+rCheWhg+XRoyQChXyd3XOM0tgzJgxeuqpp8xaztLrePtkhaULdkBxi44s0uR9k7Xh5Iawd8M30MNOzAYIWE6AAN1yI6EgBBBAwP4CBOj2nyEdIIAAAggggAACCCCAAAKBCEydOlUDBw4M5JLfz+3SpYveeOONoK7lIvcJfPml1KOHtGNH3r0bT5sbT50bT59zREeAAD067k7f9auMrzxPnRvfs4/EcUXhK7S+9nqVLlA6EtsFvQdPoAdNx4UIeBUgQOfGQAABBBAwXYAA3XRSFkQAAQQQQAABBBBAAAEELC1gfNu8fv36+uWXXwKuMyUlRXXr1g34Oi5wl4DxpPmAAdLs2Xn3Xbq0NHGi9MAD7vKxYrcE6Facin1r2n1mt+dV7UZ4Hslj6mVTNaDcgEhuGdReBOhBsXERAj4FCNC5ORBAAAEETBcgQDedlAURQAABBBBAAAEEEEAAAUsLGAF6y5YtZXyTOJCjWrVqWr9+vYzXuHMgkJdAy5bSypV5G/XpI40fL5UqhaUVBAjQrTAFZ9Qwdf9UT3CelpUW0Ya6lu6qBVUXRHTPYDcjQA9WjusQ8C5AgM6dgQACCCBgugABuumkLIgAAggggAACCCCAAAIIWFpg9erVat68eVA1zpw5U4mJiUFdy0XuEDC+eW58z9zXkZAgzZsnXXutOzzs0iUBul0mZd06lx9b7nnq/F8n/hXxIgeWH6gXKr8Q8X2D3ZAAPVg5rkPAuwABOncGAggggIDpAgToppOyIAIIIIAAAggggAACCCBgaYF+/frJCMKDORo0aKDvv/8+mEu5xkUCjRtL33xzYcNFi0pPPSU99phUsKCLMGzSKgG6TQZlwTI3ntzoeeJ8weHIP/1dvXB1PVr+UT1U7iELyvguiQDdVuOiWBsIEKDbYEiUiAACCNhNgADdbhOjXgQQQAABBBBAAAEEEEAgNIGYmJiQFti/fz+vcQ9J0PkX//ST1LSpdOjQ+V6bNZPmzpUuu8z5vdu1QwJ0u04uenUfPntYk/dN9jx1furcqYgWUiCmgCc4H1JhiCoUrBDRvc3YjADdDEXWQOC/AgTo3A0IIIAAAqYLEKCbTsqCCCCAAAIIIIAAAggggIClBUIN0FNSUlS3bl1L90hx0RfYv//8q9qrVZPuvTf69VBB3gIE6NwhgQjMOjjL89T5tlPbArnMlHM7lOrgCc6vLWbf70AQoJtyK7AIAr8LEKBzMyCAAAIImC5AgG46KQsigAACCCCAAAIIIIAAApYWCDVA37Jli2rXrm3pHikOAQQCEyBAD8zLrWevOL7CE5yvPL4y4gRN4pp4gvP2JdtHfG+zNyRAN1uU9dwuQIDu9juA/hFAAIEwCBCghwGVJRFAAAEEEEAAAQQQQAABCwuEGqDzBLqFh0tpCAQpQIAeJJxLLtt6aqvnVe2zD82OeMcVL6roCc6NV7bHKjbi+4djQwL0cKiyppsFCNDdPH16RwABBMIkQIAeJliWRQABBBBAAAEEEEAAAQQsKhAfH68TJ04EXR3fQA+ajgsRsKwAAbplRxPVwk7mnPQ8cW586/zI2SMRr+Xh8g97gvNqhapFfO9wbkiAHk5d1najAAG6G6dOzwgggECYBQjQwwzM8ggggAACCCCAAAIIIICAxQRCfQKdAN1iA6UcBCIssDNrp9rsaKNNmZu87lwstpjS6qapbMGyv//92rVrdeONN+ZbaYMGDbR48WIlJCTkey4nhFdg/uH5nqfOfc05nLvfXeJuT3B+a/yt4dwmamsToEeNno0dKkCA7tDB0hYCCCAQTQEC9GjqszcCCCCAAAIIIIAAAgggEHmBUAN0XuEe+ZmxIwJWEXj/2PvqltpNx84e81lScvVk3Vvy3gv+ngDdKhPMv47P0z/3PHX+7rF38z/Z5DPqFanneV17zzI9TV7ZWssRoFtrHlRjfwECdPvPkA4QQAABywkQoFtuJBSEAAIIIIAAAggggAACCIRVINQAfcuWLapdu3ZYa2RxBBCwlsDZc2c1YvcIPb/veZ3TOa/FlStYTm9Xf1u3XHxLrr8nQLfWPL1Vk5qV6gnOp+2fFvFii8cW//075xcXuDji+0d6QwL0SIuzn9MFCNCdPmH6QwABBKIgQIAeBXS2RAABBBBAAAEEEEAAAQSiKBBqgL5mzRrddNNNUeyArRFAIJICe8/s1b2/3KsvM770uW3TuKZ6p/o7qnhRRa/nEKBHcmKB7WX8gwjjVe1GeL7nzJ7ALjbh7PvL3O95XftVRa8yYTV7LEGAbo85UaV9BAjQ7TMrKkUAAQRsI0CAbptRUSgCCCCAAAIIIIAAAgggYIoAAbopjI5a5KefpFKlpHLlHNUWzZggYITm9+y4RweyD/hcbUj5IZpw6QQViCng8xwCdBOGEYYl3j7ytic4X5exLgyr573k7fG3e4Lzv5b4a8T3jvaGBOjRngD7O02AAN1pE6UfBBBAwAICBOgWGAIlIIAAAggggAACCCCAAAIRFChXrpwOHjwY9I779++XsQaH/QU++kh6/HFp8+bzvXz6qXTrrfbviw7MEZiwb4JG7h4p4/Xt3o742HgtqLZArUq0yndDAvR8iSJ6wtcnv/Y8df7Wkbciuq+x2RWFr/AE5/3K9Yv43lbZkADdKpOgDqcIEKA7ZZL0gQACCFhIgADdQsOgFAQQQAABBBBAAAEEEEAgAgK33HKLjNewB3OUKVMmpPA9mD25xnwB499PDB4sLVhw4dqVK0u7dpm/HyvaS+DY2WPqvLOz/nn8nz4Lr1e0npbXWK5qhar51RwBul9MYT/JeB2/8cS58cfXP4wIVxEXxVzkCc6NP+UvKh+ubWyxLgG6LcZEkTYSIEC30bAoFQEEELCLAAG6XSZFnQgggAACCCCAAAIIIICAOQIPP/ywpk+fHtRi1157rdavXx/UtVxkDQEjNB80SDp0yHs9K1dKd9xhjVqpIvICB7MP6qafbtLWU1t9bm58gSo+aQAAIABJREFUs3pOlTkBFUeAHhBXWE6efmC656nznVk7w7J+Xot2KtXJE5w3jmsc8b2tuCEBuhWnQk12FiBAt/P0qB0BBBCwqAABukUHQ1kIIIAAAggggAACCCCAQJgE+vXrp5kzZwa1+pVXXqkffvghqGu5KLoCv/4q9e4trViRdx0//yzVqBHdWtk9egL/2PcPDf1tqM8CXrn8FfUu2zvgAgnQAyYz7YL3jr2nyfsm67MTn5m2pr8LXR93vSc4b1eqnb+XuOI8AnRXjJkmIyhAgB5BbLZCAAEE3CJAgO6WSdMnAggggAACCCCAAAIIIHBeICYmJiQKvoEeEl9ULn7hBWnkSOnkSd/bx8dL8+dLrVtHpUQ2tYjAxH0T9fhvj+eqpnrh6lpSfYkaFG0QVKUE6EGxhXTR5szNnle1v37o9ZDWCebiShdV8gTnQyoMCeZyx19DgO74EdNghAUI0CMMznYIIICAGwQI0N0wZXpEAAEEEEAAAQQQQAABBP4rEGqAnpKSorp160JqA4EtW6QePaRvvsm72DZtpJdekipVskFTlBhWAeMV7gk/Juhw9uHf97m7xN2aX3W+ShQoEfTeBOhB0wV8ofENe+NV7UZ4npGTEfD1oV4woNwAT3BepVCVUJdy7PUE6I4dLY1FSYAAPUrwbIsAAgg4WYAA3cnTpTcEEEAAAQQQQAABBBBAILfA1VdfrY0bNwZNwxPoQdNF7MKsLOm556Rx46QzZ3xvawTmr74qtWwZsdLYyAYCqVmp6ve//TzfQR9RcYQeLPtgyFUToIdM6NcCcw7N8byu/cdTP/p1vpkntSrRyhOc33zxzWYu68i1CNAdOVaaiqIAAXoU8dkaAQQQcKoAAbpTJ0tfCCCAAAIIIIAAAggggIB3gVC+gV6vXj1t3rwZWgsLrFt3/qnz7dt9F1mggDRwoDRmjFSsmIWboTTHCBCgh3eUq9JXeZ46/+j4R+HdyMvqxmv9jeC8e+nuEd/brhsSoNt1ctRtVQECdKtOhroQQAABGwsQoNt4eJSOAAIIIIAAAggggAACCAQhMHjwYL1gfBQ7iOO2227TJ598EsSVXBJugcxMacgQ6eWX897pmmukOXOkBsF9yjrcbbC+QwUI0MMz2J9O/eR5VXvSwaTwbJDHqiULlPQE58a3zovF8i9xAhkAAXogWpyLQP4CBOj5G3EGAggggECAAgToAYJxOgIIIIAAAggggAACCCBgc4FQnkC/8sor9cMPP9hcwJnlN26c97fO4+KkZ5+VBg1yZv90ZW0BAnRz53P63GnPq9qN8Nz4bn2kj95le3uC8zpF6kR6a0fsR4DuiDHShIUECNAtNAxKQQABBJwiQIDulEnSBwIIIIAAAggggAACCCDgn0BMTIx/J/o4i2+gh8QXlov/+U/pr3/1vXSnTtKUKVLFimHZnkURyFeAAD1fIr9PeOPwG57g/LuT3/l9jVknNo9v7nnq/H+K/49ZS7pyHQJ0V46dpsMoQIAeRlyWRgABBNwqQIDu1snTNwIIIIAAAggggAACCLhVINQAPSUlRXXr1nUrnyX73rpVquPlQdDKlaVZs6Q777Rk2RTlIgEC9NCH/cWJLzzB+dKjS0NfLMAVahau6QnOE8smBnglp3sTIEDnvkDAXAECdHM9WQ0BBBBAQBIBOrcBAggggAACCCCAAAIIIOAugUsvvVS7d+8OummeQA+aLqwXDhwoTZ363y0ef1x6+mmpSJGwbsviCPglQIDuF5PXk3Zl7fIE5y/sfyH4RYK8slBMod+/c162YNkgV+GyPwsQoHNPIGCuAAG6uZ6shgACCCBAgM49gAACCCCAAAIIIIAAAgi4TqBkyZI6duxYUH0bT6/n5OQEdS0XhV8gOVn697+ldu0kXhIQfm928F+AAN1/qz+eOWX/FE94/mvWr8EtEMJVXUp38Xzn/Jpi14SwCpd6EyBA575AwFwBAnRzPVkNAQQQQIAAnXsAAQQQQAABBBBAAAEEEHCdQKivcN+yZYtq167tOjcaRgCB4AUI0AOzW3J0iSc4X3tibWAXmnD2DRff4AnO25Zsa8JqLOFNgACd+wIBcwUI0M31ZDUEEEAAAQJ07gEEEEAAAQQQQAABBBBAwHUCoQbor7/+unr06OE6NxpGAIHgBQjQ/bP7JuMbT3C+8MhC/y4w8azKhSp7gvPB5QebuCpLeRMgQOe+QMBcAQJ0cz1ZDQEEEECAAJ17AAEEEEAAAQQQQAABBBBwnUCoAfq7776ru+++23VuNIwAAsELEKDnbXcg+4AnOJ+8b7KyzmUFDx3klQPLD/SE55cXujzIFbgsEAEC9EC0OBeB/AUI0PM34gwEEEAAgQAF/vKXv+jbb7+94KprrrlG33zzTYArcToCCCCAAAIIIIAAAggggIAdBEIN0HmFux2mTI1uEnjv2Huae2iuaheprecqPWfJ1gnQfY9l5sGZmrRvkn4+/XPEZ3dPyXs8wflNF98U8b3dvCEBupunT+/hECBAD4cqayKAAAIuFyBAd/kNQPsIIIAAAggggAACCCDgOoFQA3SeQHfdLUPDFhXIzMlU4v8mav7h+b9X2L9cf02/bLrlKiZAzz2SD4996HnqfHX66ojPq1GxRp7gvFvpbhHfmw0lAnTuAgTMFSBAN9eT1RBAAAEEeIU79wACCCCAAAIIIIAAAggg4DqBUAN0voHuuluGhi0osDNrp1rvaK2UzJRc1W2/aruuKHyFpaomQP/vOH449YMnOH/14KsRn1HpgqU9wfmQCkNUJKZIxPdnw/MCBOjcCQiYK0CAbq4nqyGAAAIIEKBzDyCAAAIIIIAAAggggAACrhMINUA3grCmTZu6zo2GEbCKwJKjS9QztadO5JzwWtK/av1LN158o1XKpY7/F0g/m37+O+f7J+v42eMRd3mw7IOe4DyhcELE92bDCwUI0LkjEDBXgADdXE9WQwABBBAgQOceQAABBBBAAAEEEEAAAQRcJxBqgJ6SkqK6deu6zo2GEbCCwOBfB+uF/S/4LOXekvcquXqyFUqlhj8IGN+oN4Jzb28MCDdUi+ItPMF5i/gW4d6K9f0UIED3E4rTEPBTgADdTyhOQwABBBDwX4BvoP8fe3cCXdPVtwH8kYQkkogIgtIYG/PQ1tiiaqp5bs1jUVQVraoa+pZSNFGUoqaY1VRTi6rWVFRRpQhqqDEiiSQiEhm+tXe/DuTe3Htz7j33nHOfs1aWdy3n7P3fv33SV/Lcvbf1VryTAhSgAAUoQAEKUIACFKCAEQSUBuhnz55F2bJljUDhlDEcPgxMnw58/z0gFvKvXQv4+TmlFHaqI4Hbj26jzaU2+DnxZ5NV50AOjC40GpOKTIIb3HQ0MmOX+sP9HxB6OxTb47erPtAQrxCMLDgSYuU5L20JMEDX1nywGv0LMEDX/xxyBBSgAAU0J8AAXXNTwoIoQAEKUIACFKAABShAAQo4VEBpgL5v3z7UrVvXoTUasfH4eOC994B58x4fXefOwOrVRhwxx2Qvgb3396LTpU6ISo0y2aSPmw/WlFiDlv4t7dUl21Eo8EfyH3LF+dyouQpbsv1xcba5WHE+ImgE8rnns70BPuFwAQboDidmBy4mwADdxSacw6UABSighgADdDWU2QcFKEABClCAAhSgAAUoQAHtCDBAV38uREA+fDgQGWm674wM9Wtij9oXyEAGPr79MSbcnIB0pJssWKwy3lxyM8SfvJwvkJqRKoPz0MhQ3Em9o3pB3fN1x4iCI1AtdzXV+2aH1gswQLfeindSwBoBBujWKPEeClCAAhSwSYABuk1cvJkCFKAABShAAQpQgAIUoIDuBZQG6AcPHkQdsfc4L4sC164BAwYAO3aYv7VECeDSJYtN8QYXE4hLi0PHSx2xO2G32ZG3z9sey4ovg1iBzsv5Amti1yAsMgxHHxxVvZgXfV6Uq87b5m2ret/s0HYBBui2m/EJCmQlwACd7wcFKEABCthdgAG63UnZIAUoQAEKUIACFKAABShAAU0LKA3QN23ahLZtGdJkNcmpqcCnnwIffQQkJZm/09sbOHAAePZZTb8yLE5lgRMPTqDtpbb4M+VPkz2753DHx0U+xntB76lcGbszJXAo8ZBcdb4+dr3qQMVyFpPB+bCCw1Tvmx1mX4ABevbt+CQFTAkwQOd7QQEKUIACdhdggG53UjZIAQpQgAIUoAAFKEABClBA0wJKA/Tt27ejefPmmh6jM4v7+WegZ08gIiLrKmrUAJYtA0K487Yzp0tzfS+NXoo+V/uYrSufRz58VeIrNPRrqLnaXa2gm49uyq3aRXjujGt4weFyu/aiuYo6o3v2qUCAAboCPD5KARMCDND5WlCAAhSggN0FGKDbnZQNUoACFKAABShAAQpQgAIU0LSA0gCdK9BNT298PPDOO8DChUBWZ5oHBABTpwKvvw7kyKHpV4XFqSywJ2EPGl4wH4w/l/s5bCq5CcVyFVO5Mnb3pMCsO7NkcH415arqOGLrfhGcv+D7gup9s0P7CDBAt48jW6HA3wIM0PkuUIACFKCA3QUYoNudlA1SgAIUoAAFKEABClCAAhTQtIDSAJ0r0DNP76pVwPDhwJ07WU99t27AzJlAYKCmXxEW5ySBj259hAm3JpjsvW9gXywKXuSkytjt3wKb4zbLVef77+9XHUV8gEIE513zdVW9b3ZoXwEG6Pb1ZGsUYIDOd4ACFKAABewuwADd7qRskAIUoAAFKEABClCAAhSggKYFlAbo4eHh6Cn2KOeFP/8EevcGfvgha4ySJf9amd6gAdEoYF5gV/wuNL3YNNMNc4vNxaACg0jnRAFxLr1Ycb4iZoXqVeT3yC+Dc/Hl6eapev/s0P4CDNDtb8oWXVuAAbprzz9HTwEKUMAhAgzQHcLKRilAAQpQgAIUoAAFKEABCmhWQGmAvnz5cnTv3l2z41OrsPPngdq1gZiYrHscOxaYOFGtqtiP3gXev/k+Prn9iRyG2Kp9Q8kNqJ67ut6Hpdv6Y9JiEBYZJledP8x4qPo4BuYfKIPzZ7yeUb1vdug4AQbojrNly64pwADdNeedo6YABSjgUAEG6A7lZeMUoAAFKEABClCAAhSgAAU0J6A0QN+3bx/q1q2ruXGpXZA47zw01Hyv9eoB8+cDZcuqXRn707vAndQ7OJN0BrV8asHLzUvvw9Ft/QvuLpCrziMeRqg+hlfyvCKD88Z5GqveNzt0vAADdMcbswfXEmCA7lrzzdFSgAIUUEWAAboqzOyEAhSgAAUoQAEKUIACFKCAZgSUBuhnz55FWabCCAsDRo7MPK3+/sBnn/21tTsvClBAfwI743fK4Fxsqa/2Vc6rnAzOX8//utpdsz8VBRigq4jNrlxCgAG6S0wzB0kBClBAXQEG6Op6szcKUIACFKAABShAAQpQgALOFlAaoG/ZsgWtWrVy9jCc3n9kJFC+/ONbuPftC0ybBgQGOr08FkABCtgocO7hOblV+8LohTY+qfz23G65ZXA+Mmgk8rrnVd4gW9C0AAN0TU8Pi9OhAAN0HU4aS6YABSigdQEG6FqfIdZHAQpQgAIUoAAFKEABClDAvgJKA/TZs2fjzTfftG9ROm3txAlgyhQgLg54/33gpZd0OhCWTQEXFniQ/kCuOBdnncemxaou0SNfDxmcV/Guonrf7NA5AgzQnePOXo0rwADduHPLkVGAAhRwmgADdKfRs2MKUIACFKAABShAAQpQgAJOEVAaoHMFulOmjZ1SgAIOEFges1yuOj+ZdNIBrWfdZD3fejI4b+3fWvW+2aFzBRigO9efvRtPgAG68eaUI6IABSjgdAEG6E6fAhZAAQpQgAIUoAAFKEABClBAVQGlATrPQFd1utgZBSjgAIG9CXvlqvMtcVsc0HrWTQbnCpbB+dACQ1Xvmx1qQ4ABujbmgVUYR4ABunHmkiOhAAUooBkBBuiamQoWQgEKUIACFKAABShAAQpQQBUBpQH6qVOnULFiRVVqZScUoAAF7ClwJeWKDM5n35ltz2atbksE5+Ks8yI5i1j9DG80ngADdOPNKUfkXAEG6M71Z+8UoAAFDCnAAN2Q08pBUYACFKAABShAAQpQgAIUMCugNEDnCnS+XBSggN4EMpAht2oX4fmtR7dUL79D3g5y1Xltn9qq980OtSfAAF17c8KK9C3AAF3f88fqKUABCmhSgAG6JqeFRVGAAhSgAAUoQAEKUIACFHCYgNIAfd++fahbt67D6mPDFKAABewpsC52nQzODycetmezVrX1fO7nZXDeOaCzVffzJtcQYIDuGvPMUaonwABdPWv2RAEKUMBlBBigu8xUc6AUoAAFKEABClCAAhSgAAWkAAN0vggUoIArCPz84Ge56vyr2K9UH24BjwIyOBfbtefMkVP1/tmhtgUYoGt7flid/gQYoOtvzlgxBShAAc0LMEDX/BSxQApQgAIUoAAFKEABClCAAnYVyJ8/P6Kjo7Pd5p07d1CgQIFsP88HKWA0gVNJp/B0rqfh7+5vtKHpcjy3H92WK87FV1pGmupjGFRgkAzOS3uWVr1vdqgPAQbo+pgnVqkfAQbo+pkrVkoBClBANwIM0HUzVSyUAhSgAAUoQAEKUIACFKCAXQSqVauGX3/9NVtt+fr6IiEhIVvP8iEKGE3gQvIFdL7cGccfHIe3mzf2lNmDWj61jDZMXY1nTtQcuer8cspl1etu7t9cBucN/Rqq3jc71JcAA3R9zRer1b4AA3TtzxErpAAFKKA7AQboupsyFkwBClCAAhSgAAUoQAEKUECRgDi//MCBA9lqIyAgADExMdl61pkPXb4MLFsGnDgB9O0LtG7tzGrYtxEE1seuR++rvZGYnvjPcIrkLIILFS4gt1tuIwxRV2PYGrcVYZFh+PH+j6rXXcG7ggzO+wb2Vb1vdqhPAQbo+pw3Vq1dAQbo2p0bVkYBClBAtwIM0HU7dSycAhSgAAUoQAEKUIACFKBAtgSUnoGuty3cJ04Exo9/nGrvXqBevWzx8SEXF0jJSMHI6yPxedTnJiV2lt6JJnmauLiSesP/Lek3uVV7eHS4ep3+f0++7r4yOBdf3L5fdX5dd8gAXdfTx+I1KMAAXYOTwpIoQAEK6F2AAbreZ5D1U4ACFKAABShAAQpQgAIUsE1AaYB+6tQpVKxY0bZOnXD3jz8C/foBly5l7rxFC2DbNicUxS51LXAt5RraX2qPXx78YnIcYhv3ixUuQqxE5+VYgbi0OLlVuwjP/7sLgGN7/bf1XoG9ZHBe2buyWl2yHwMJMEA30GRyKJoQYICuiWlgERSgAAWMJcAA3VjzydFQgAIUoAAFKEABClCAAhSwJKA0QD979izKli1rqRun/X10NDBqFLB4sfkSWrYEtm51WonsWIcCO+N3osvlLohNizVZfT6PfNhccjNe9H1Rh6PTV8mLohfJ7drPPDyjeuEv+b0kg/NW/q1U75sdGkeAAbpx5pIj0YYAA3RtzAOroAAFKGAoAQbohppODoYCFKAABShAAQpQgAIUoIBFAaUB+r59+yDOUdfitWjRX+F5Vse0+/kBR44A5cppcQSsSWsC6UjH/279DxNvTUQGMkyWV8W7CraV2oaiuYpqrXxD1bM7Ybdcdb4jfofq4yrhWUIG528WeFP1vtmh8QQYoBtvTjki5wowQHeuP3ungEMFkpKScPv2bVy6dAkRERG4d+8exJZoMTExSE9Px4ULF3D16lWzNYSEhCA4OFj+fZEiReQnwfPnz49nnnkGJUqUQGBgILy9vR06BjauTwEG6PqcN1ZNAQpQgAIUoAAFKEABClAguwJKA/Rp06bh3XffzW73Dnnujz+Avn2Bffuybv6ZZ4AVK4Dq1R1SBhs1mEBMaozcsn3v/b1mR9YjXw98GfwlPHN4Gmz02hnO+Yfn5Vbt8+/OV70otxxuMjgfGTQShTwKqd4/OzSmAAN0Y84rR+U8AQbozrNnzxSwu0BiYiKOHj2KXbt2YceOHThx4oTd+3iywWrVqqF27dpo2rQpatSogaCgICj9odnhRbMDhwswQHc4MTugAAUoQAEKUIACFKAABSigKQGlvwt46623MHPmTE2MKTkZmDQJmDYNSEkxX5KXFzB2LPDee4CHhyZKZxEaF/g58WcZnt94dMNkpbly5MKsYrMwMP9AjY9Ev+UlZyTLrdpFeH439a7qA+mUtxNGFhqJmrlrqt43OzS2AAN0Y88vR6e+AAN09c3ZIwXsKhAfH49vvvkGa9euxffff4+EhAS7tm9rYzVr1kT79u3x6quvytXrSn+AtrV/3q8NAQbo2pgHVkEBClCAAhSgAAUoQAEKUEAtAaU//0+fPh3vvPOOWuWa7UesNu/VC7hyJetS6tUDwsOB4sWdXjIL0InAzDsz8e6Nd/Eo45HJigvnLIytpbbiudzP6WRE+itzZcxKGZwff3Bc9eJr5K4hV5y/GvCq6n2zQ9cQYIDuGvPMUaonwABdPWv2RAG7CWRkZODy5cuYNWsWli9fLrdk1+LVpUsX+cNv1apV4ebmpsUSWZODBBigOwiWzVKAAhSgAAUoQAEKUIACFNCogNIAXaw+F6vQnXVFRwPDhgErV2ZdQVAQEBYGdO3qrErZr94EEtMT0fVyV2yJ22K29Lq+dbGh5AYU8Cigt+Hpot4D9w/I4HzTvU2q1xvkESSDc7Flu3sOd9X7Z4euI8AA3XXmmiNVR4ABujrO7IUCdhO4cuUKPvroI6xfv97pq82tHVTPnj0h/g+8OD+WbS2Z7u9jgK77KeQAKEABClCAAhSgAAUoQAEK2CSgNECfN28eBg50zrbVJ08CTZsCkZFZD1mchx4aCuTNaxMNb3ZhgXtp91DvfD2cSjplVuHtgm9jRtEZLqzkuKFfS7kmg/PP7nzmuE6yaHlIgSEyOC/pWdIp/bNT1xJggO5a883ROl6AAbrjjdkDBewikJycjIULF2L8+PGaXXGe1UDz5cuHsLAwdOvWDR48GMwu74SWG2GAruXZYW0UoAAFKEABClCAAhSgAAXsL6A0QBfhuQjRnXGJ7dj37zff8zPPAEuWAHXqOKM69qlngblRczHk2hCTQ/Bx88HS4KXoGNBRz0PUbO0z7syQ4fn1lOuq19giTwu56ryBXwPV+2aHrivAAN11554jd4wAA3THuLJVCthVQJxr/sEHH2D27Nl2bdcZjY0ZMwbiy8fHxxnds0+VBBigqwTNbihAAQpQgAIUoAAFKEABCmhEQGmALnavCxeHijvheuEF4KefTHc8eTLw/vtOKIpdGkJgTtQcvHntzUxjKeVZCptLbUYFrwqGGKeWBrHx3kYZnB+8f1D1sip6VZTBee/A3qr3zQ4pwACd7wAF7CvAAN2+nmyNAnYXSExMxKhRozB37txstx0cHIwyZcqgaNGiKFu2rGwnf/78KFWqlMU2//jjD9y9e1fed+7cOVy/fh0XLlzA1atXLT5r7obBgwdj2rRpDNGzLaj9Bxmga3+OWCEFKEABClCAAhSgAAUoQAF7CigN0Ldv347mzZvbsySr25ozB3jziYyzcWPgyy+B4GCrm+GNFMgkkJCWgJAzIbj16NY/f9csTzOsLrEa/u7+FLOjwC+Jv8jgfHXsaju2al1Tfm5+/5xz7ufuZ91DvIsCdhZggG5nUDbn8gIM0F3+FSCAlgVSU1MRGhqK0aNHW11mSEgIGjZsiEaNGqFq1aooVKgQvL29rX7e2htTUlJw584dnD59Gvv27cPGjRsRERFh7eP45JNPMHLkSG7nbrWYvm5kgK6v+WK1FKAABShAAQpQgAIUoAAFlAq4ubkhIyMj280oeTbbnf7nwSFDALEA3s/vr3POu3a1R6tsgwLAzUc3Men2JJxJOoMOAR0wtMBQsthRIOpRFMKiwhAWGYaUjBQ7tmxdU30C+8hzzit6V7TuAd5FAQcJMEB3ECybdVkBBuguO/UcuB4E9uzZg+7du+PWrX8/pWqqbnG+eI8ePdCvXz+UK1fOKaF0eno6rly5ggULFuDLL7+0eE574cKFsWLFCrz88st6mArWaKMAA3QbwXg7BShAAQpQgAIUoAAFKEABnQu4u7tD/G4gu5ezA/Ts1s3nKEAB5wnMvzsfoZGhuJB8QfUiXvZ7WQbnLfxbqN43O6SAKQEG6HwvKGBfAQbo9vVkaxSwm0BsbCwGDhyIdevWZdlmly5dMHnyZBQvXtxufSttSATpEyZMwLJly7JsqlOnTpg/fz4CAgKUdsnnNSbAAF1jE8JyKEABClCAAhSgAAUoQAEKOFhA6RbuBw8eRJ06dRxcJZunAAWMILArfhdC74RC/Kn2Jc6vF8H54AKD1e6a/VEgSwEG6HxBKGBfAQbo9vVkaxSwm8DmzZvlqvKEhASTbfr5+WHs2LEYNmwYPD097davvRpKTk7GzJkzMWnSJLNjEH1t2LAB7du3t1e3bEcjAgzQNTIRLIMCFKAABShAAQpQgAIUoIBKAkoD9I8//hhjxoxRqVp2QwEK6FHg/MPzMjhfcHeB6uV75PCQwbn4CsoZpHr/7JAClgQYoFsS4t9TwDYBBui2efFuCqgiIMLnUaNGYdasWWb708MZ4tac4d67d298/vnn8PHxUcWWnagjwABdHWf2QgEKUIACFKAABShAAQpQQCsCSgP0adOm4d1339XKcFgHBSigIYFHGY/kVu0iPL+belf1yl4LeE0G5zV8aqjeNzukgLUCDNCtleJ9FLBOgAG6dU68iwKqCkREROC1117DyZMnTfY7ePBgiB8s9RA6JyYmYvjw4fJcdFOXOLNdbFNfoUIFVY3ZmWMFGKA71petU4ACFKAABShAAQpQgAIU0JqA0gB9ypQpGD16tNaGxXooQAEnC6yNXSuD86OJR1WvpJZPLRmcdwropHrf7JACtgowQLdVjPdTIGsBBuh8QyigQYEtW7agTZs2JitabuT6AAAgAElEQVQTgfOaNWtQuXJlDVZuuqTffvsNnTt3xtmzZ03eIMYjPjDAyzgCDNCNM5ccCQUoQAEKUIACFKAABShAAWsElAbo4pi6iRMnWtMV76EABVxA4EjiEbnqfN29daqPtnDOwjI4Hxk0EjmQQ/X+2SEFsiPAAD07anyGAuYFGKDz7aCABgXEp67Nnfv1/vvvyx8o3d3dNVi56ZLEVu4ffPCBXDVv6vroo48wbtw43YyHhVoWYIBu2Yh3UIACFKAABShAAQpQgAIUMJKA0gBd/F5A/H6AFwUo4NoCd1Lv/LNde1pGmuoYbxZ4UwbnxXMVV71vdkgBJQIM0JXo8VkKZBZggM63ggIaE0hKSpJbns+fP99kZbt27ULjxo01VrXlcr777js0adLE5I0DBw7EjBkz4O3tbbkh3qELAQboupgmFkkBClCAAhSgAAUoQAEKUMBuAkoD9DfeeANffPGF3ephQxSggP4E5t2dJ8Pzi8kXVS++lX8rGZzX962vet/skAL2EGCAbg9FtkGBfwUYoPNtoIDGBOLi4vD6669j/fr1mSqrUqUK1q5di5CQEI1VbbmcrM5179ixIxYuXAh/f3/LDfEOXQgwQNfFNLFIClCAAhSgAAUoQAEKUIACdhNQGqD3798fCxYssFjPgwfAjh3A3btAly6An5/FR3gDBSigcYEd8TtkcL47YbfqlVb2riyD8575eqreNzukgD0FGKDbU5NtUQBggM63gAIaE4iOjka3bt2wc+fOTJU1bdoUK1euRGBgoMaqtlyOUcdleeSueQcDdNecd46aAhSgAAUoQAEKUIACFHBdAaUB+rx58yB2qMvqEpv1vfceEBf311116wL79rmuOUdOAb0LRDyMQOidUHx590vVh+Lv7i+Dc3HWuY+bj+r9s0MK2FuAAbq9RdmeqwswQHf1N4Dj15yAUYNmo45Lcy+QRgpigK6RiWAZFKAABShAAQpQgAIUoAAFVBJQGqBv2rQJbdu2NVnt778D/foBR45k/uvwcKAnF46qNMuu0c2u+F1YcHcBSnuWxidPfeIag1Z5lCkZKTI4F6vOo1OjVe4d6BvYV4bn5b3Kq943O6SAowQYoDtKlu26qoDLBOj379/HtWvXcO7cOZw/f17+efPmTcTHx+Pw4cMm59/Pzw9Vq1aV5zKXLl1aflWsWFH+WahQIZ7X7KrfNQ4ed1ZBc6NGjbBq1SoUKFDAwVXYv/moqCh07doVu3dn3opJzyvr7S9ljBYZoBtjHjkKClCAAhSgAAUoQAEKUIAC1gooDdAPHjyIOnXqPNbdw4fAhAnAtGnmq/jf/4Dx462tkvdRIGuBAX8OeGw1dO/A3lgSvIRsdhRYHbNahufHHhyzY6vWNdXQr6EMzpvlaWbdA7yLAjoSYICuo8liqboQMGSAnp6eLsNy8Q/v7777DocOHYI4f9neV7Vq1VC7dm2I8K9GjRoICgqC0h8W7F0j29OfQEJCAoYMGYLly5dnKr5SpUr46quvULZsWd0NTHxo5dVXX8WpU6cy1d6jRw/MmTMH4kMrvIwhwADdGPPIUVCAAhSgAAUoQAEKUIACFLBWQOnvxMTvQbp37/5Pd99+CwwYAFy/br6CIkUAsS6mWDFrq+R9FDAt8GfKn2h3qR2OPzie6YZT5U6hondF0ikUOJx4WAbn62PXK2zJ9sfFbgIiOH8j/xu2P8wnKKATAQboOpkolqkbAcME6CkpKfj5559luLhlyxZcvXpV9UmoWbMm2rdvj5YtW+KZZ56Bh4eH6jWwQ/0LPHz4ECNHjsTcuXNNDmbXrl1o3Lix7ga6ceNGdOjQwWTdgwcPRmhoKLy8vHQ3LhZsWoABOt8MClCAAhSgAAUoQAEKUIACriWgNEAfPnw4wsLCcPs2MGwY8NVXWfu98gqweDFQuLBrOXO09hfYHrcdXa90RXxavMnGd5beiSZ5mti/YxdpMTI1Um7V/mnkp8hAhqqjzpkjpzzjXITnBTz0t6OnqljsTPcCDNB1P4UcgMYEdB2gi5XmZ86cweLFiyHCOWeE5ubmU6wUFp+aFStug4ODuTJdYy++1suZMmUKxowZY7LMt956C9OmTYOnp6fWh/FPfYmJiXjzzTexdOlSkzVPnjwZ77//vm7Gw0ItCzBAt2zEOyhAAQpQgAIUoAAFKEABChhJQGmAPmjQYJQvPwcffADEm84xJZc41e6zz4CuXY2kx7E4S2D0jdGYGjnVbPfN8zTH9tLbnVWe7vudGzVXhueXUi6pPpbXAl6TwXn13NVV75sdUsAZAgzQnaHOPo0soMsAXYRxmzdvxrx587B//37Nz49Ykf7222+jfv36XJWu+dnSRoHi6IEmTUx/srVcuXJYs2YNKleurI1irahiz5498gMlt27dMnm3+H5u3bq1FS3xFr0IMEDXy0yxTgpQgAIUoAAFKEABClCAAvYRUBagV0bBgttx507RLIsRO7zPmgUEBNinZrbiugJRqVHodKkT9t7faxbh3aB3MaXIFLjncHddqGyO/Nv4b2Vw/n3C99lsIfuP1fSpiZEFR6JTQKfsN8InKaBDAQboOpw0lqxpAV0F6NHR0XIF6+zZszW12tzaGa5evboM0tu0aQMfHx9rH+N9Lihw+fJldOnSBUeOHDE5+v79+2PGjBm6eI8iIyMxcOBA+aEXU5c4+mD16tUoUaKEC860cYfMAN24c8uRUYACFKAABShAAQpQgAIUMCWQvQA9N4CJAIYBMB9SFi0KLFsGNGhAewooF/gp8Sd0uNQBtx/dNtmYn5sf1pZci2Z5minvzMVaOPfwnDznfOHdhaqPPChnkAzOxZbt/NCD6vzsUAMCDNA1MAkswVACugjQRXAutmn/5JNPEBMTo/sJCAkJwdChQ9GjRw/kyZNH9+PhAOwvkJycjFGjRmGW+Fi1mUt8P4iz0j08POxfgJ1aFLtFiHGYO89ddKPHLentxGPoZhigG3p6OTgKUIACFKAABShAAQpQgAKZBGwP0KsA2ALg6Sw1hw8HJk4EuBaFL509BMQ53O/ffB+pGakmm6vkXQmbS21GiVxc6GGL98P0hzI4F6vOY9NibXnULvcOyj9IbtdeyrOUXdpjIxTQowADdD3OGmvWsoCmA3QRvi1YsAAzZ860y4pzPz8/VK1aFU899RTEGeW5cuWC2A47q9XgooazZ88iKSkJx48fx+3bt3H48GG7zOnfQXrv3r11sZLYLoNmI1YLfP/992jXrh0SEhLMPvPhhx/KgNrb29vqdtW6UXzYZfTo0fjyyy/Ndim+Jzdt2oSGDRuqVRb7UUmAAbpK0OyGAhSgAAUoQAEKUIACFKCARgRsD9DF6t8gs9VXqAAsWQJU5/HFGplhx5Zx8OBBvPjiixY7qVKlCtauXQvxe1VbroS0BLx2+TWIrcXNXX0D+2Lu03PhmcPTlqZd/t5VMatkeH78wXHVLcQuASI4b+jH3y2qjs8ONSfAAF1zU8KCdC6gyQA9PT0d4szkMWPG4OjRo9kirlatGho1aoTatWujbNmyKFasGHx9fbPV1pMPifri4uJkqH/s2DEcOHAAhw4dQkRERLbaF1u7T5gwQdbr6cl/oGUL0YAPiQ9tDB8+HPPnz89ydC1btsR7772HOnXqwM3NzekStnz/9uzZUx7JwJ0YnD5tdi+AAbrdSdkgBShAAQpQgAIUoAAFKEABTQvYFqDnBWB+ler//geMH6/p4bI4Ows4MkA/lXQKbf5og8spl01WLQLzxcGL0TVfVzuPytjNHUo8BLGif+O9jaoPtJxXORmc9wvsp3rf7JACWhVggK7VmWFdehXQXIB+5coVGSYvEwcb2XCJc5Tbt28vV7KWL19e9RW5GRkZcnt5sTp9+/bt+Oabb2xeNS+CUPEfORH+2/ZDhw1QvFVXAmL3A3EW+smTJy3WXbduXXTv3h2tW7dGUFCQ6u9QbGwsdu7ciaVLl8o/LV3BwcFYv349RNDKy3gCDNCNN6ccEQUoQAEKUIACFKAABShAgawEbP9d1lYALR9rslYtYOlSwMbFxZwYAwg4KkBfHbsaXS+bD8aL5yqOr0t9jSre4kgBXtYI3Hp0S27VLladq3155fCSwbn4CnAPULt79kcBTQswQNf09LA4HQpoJkD/e7v2SZMmWXXOudj6WYTlr732Gpo2bYqAAG39H2ZqairOnz+PjRs3YsWKFVavThfjEueji62vxf/m5doC4oMZq1evxhtvvJHlVu5PKoltrMT3x7PPPovKlSujePHi8Pf3l8cWKL3+3oFBHGdw7tw5ufvC7t27ceLECZuaFsczvP7666oH/TYVyZuzLcAAPdt0fJACFKAABShAAQpQgAIUoIAuBWwP0MXv8r4D8ByABIwcGYVPPy2py7GzaOUCjgjQDyceRu2I2maLa5u3LcKDw5HHPY/yAbhIC3Oi5sjg/HKy6dX8jmTolq8bRhYciWq5qzmyG7ZNAd0KMEDX7dSxcI0KOD1AFwGhCN7EqvNt27ZZZBKrbPv37y9D84IFC1q8Xws3iDBdrCResmSJDNTF1u+WLrGt+2effSa3oLf9BxBLrfPv9SQg3p/w8HC5nXtW56FbMybxoYyqVav+s0ODODcqMDDQ7KOiv19//RWPHj2CCM4vXLhg1ftrqRYtn91uqXb+vXUCDNCtc+JdFKAABShAAQpQgAIUoAAFjCKQ/d9f1QRwFfv2fQXxez9eringiAB9euR0jLoxyiTo9Kem452gd1wTOxuj/ib+G3x6+1P8cP+HbDyt7JEXfF+QwXm7vO2UNcSnKWBwAQboBp9gDk91AacG6MnJyVi4cCHGjx+f5apzEfr16tULAwcOlNuza+Gc5+zOlDjXWpzvPnXqVOzfvz/LZsS43333XYwYMQI+Pj7Z7ZLPGUBAhNdr1qyRuxOIowL0fDE81/PsWV87A3TrrXgnBShAAQpQgAIUoAAFKEABIwhkP0D/a/TLly+XR9Pxck0BRwToRxKPoFZErcdAgzyCsKHkBohQlpdlgTMPz8jt2hdHL7Z8s53vKJKziAzORwSNsHPLbI4CxhRggG7MeeWonCfgtAD92rVreO+99+T21OaufPnyyVW3/fr1Q+HChZ2n5ICeRSB65swZhIWFyXOgs1pZ3K5dO3z66acoWZLbWDlgKnTTpNit4dixY3j77bchfqjQ2yW2lRdHNLRv317XH4LRm7uz6mWA7ix59ksBClCAAhSgAAUoQAEKUMA5AkoD9NmzZ+PNN990TvHs1ekCjgjQxaAm3Z6EcTfHyfF1CuiEz4t9joIe+tjV1JmTkpSeJLdqF+H5vbR7qpcytMBQec55cK5g1ftmhxTQqwADdL3OHOvWqoBTAvTY2Fj06NED27dvN+kignNx5rP4R7PRgvMnByxC0cuXL2PGjBlym25zQXqLFi3kJ3G1dta7Vl9sI9eVmJgIcX74zJkz7bKduqOt/v4gjNhBokCBAo7uju1rRIABukYmgmVQgAIUoAAFKEABClCAAhRQSUBpgM4V6CpNlEa7cVSALoYblRqF+LR4lPIspdHRa6usFTErZHD+a9KvqhfWyr+VDM7r+9ZXvW92SAG9CzBA1/sMsn6tCTglQI+Ojka3bt2wc+fOxzzEluUdO3aUW7oXL15ca1YOr+fKlSsIDQ01GaSLM99XrlyZ5XnVDi+QHWhKID4+Xr4TX3zxBU6dOqWp2kQxlSpVwoABA9ClSxe+t5qbHccXxADd8cbsgQIUoAAFKEABClCAAhSggJYElAboW7ZsQatWrbQ0JNaiooAjA3QVh6Hrrg7ePyhXnW+6t0n1cVT0qiiD896BvVXvmx1SwCgCDNCNMpMch1YENBOgt2zZEuIbvFq1alD6D26t4GanDrEi/dy5c/jkk0+wbNmyf5pggJ4dTdd4JjU1FSdOnJDHIWzcuNGpq9LFNu2dOnVC69at5feyh4eHa0wCR5lJgAE6XwoKUIACFKAABShAAQpQgAKuJaD093kM0F3rfXlytAzQnTf/Nx/dlCvOw+6EqV6Er5uvDM7FWed+7n6q988OKWAkAQboRppNjkULAk4P0KtXr46PP/4YDRo0YNj2nzdCnJG+Z88ejBkzBkePHgUDdC18u2i/BvHeXLt2DcePH8fu3bvln4cPH3ZI4WLHiBo1auDFF19ErVq1ULVqVQQFBbn0B2AcAq3TRhmg63TiWDYFKEABClCAAhSgAAUoQIFsCigN0Pft24e6detms3c+pncBBujOmcHZd2bLVedXU66qXkCvwF4yOK/kXUn1vtkhBYwowADdiLPKMTlTwGkBeq9evdCwYUO5xbOPj48zDTTdd3JyMlatWoUNGzbIrd0DAwM1XS+L056ACNXj4uJw+/ZtREZGIjY2FufPn5eFpqSkyJD9wYMHmQoXZ5eLbdjd3d3lV7ly5eT3anBwMMTf5cmTh2G59qZbMxUxQNfMVLAQClCAAhSgAAUoQAEKUIACqggoDdDF77/EMXC8XFOAAbq6874tbptcdf7j/R/V7RhAfb/6GFFgBFrnba163+yQAkYWYIBu5Nnl2Jwh4JQAXYTC9+/fZxhsw4yLc+N9fX3h6elpw1O8lQIUoIBzBBigO8edvVKAAhSgAAUoQAEKUIACFHCWgNIAvX///liwYIGzyme/ThZggK7OBPz+8HcZnC+JXqJOh//p5elcT8sV528VfEv1vtkhBVxBgAG6K8wyx6imgFMCdDUHyL4oQAEKUEB9AQbo6puzRwpQgAIUoAAFKEABClCAAo4UOHkS2LMHaNkSKFMmc09KA/SxY8di4sSJjhwC29awAAN0x07Og/QH+DTyUxmex6fHO7YzE60PLzhcnnX+VM6nVO+bHVLAVQQYoLvKTHOcagkwQFdLmv1QgAIUcCEBBuguNNkcKgUoQAEKUIACFKCASwhERUXh8uXLuHjxohxvlSpVULx4cR7L5wKzL059GzkSmDfvr8EGBAAHDgDlyz8+eKUB+vbt29G8eXMXEOUQTQkwQHfce7E8ZrkMzk8mnXRcJ2Zabpe3HUYUHIEXfV9UvW92SAFXE2CA7mozzvE6WoABuqOF2T4FKEABFxRggO6Ck84hU4ACFKAABShAAQoYUuDKlSuYMWMGZs2alWl8zz33HDp37oxBgwYxSDfk7AO//gp06gT8/+cm/hllkybAzp2PD1ppgB4eHo6ePXsaVJLDsiTAAN2SkO1/f+D+AYTeCcXX9762/WGFT1T1ripXnHfP111hS3ycAhSwVoABurVSvI8C1gkwQLfOiXdRgAIUoIANAgzQbcDirRSgAAUoQAEKUIACFNCowMqVK9G9u+XwQwTpS5cuRcWKFTU6EpaVHYGpU4HRo00/WbAgEBn5+N8pDdDfeecdTJ8+PTul8hkDCDBAt98kXk+5LoPzz+58Zr9GrWwpr3teGZyLs8693bytfIq3UYAC9hBggG4PRbZBgX8FGKDzbaAABShAAbsLMEC3OykbpAAFKEABClCAAhSggKoCW7ZsQZs2bazuU4To69evl9u689K3wI0bQLduwN695scxahQgAvb/XkoD9FatWkG8d7xcU4ABun3mfdadWTI8/zPlT/s0aEMr/fL3k8F5Oa9yNjzFWylAAXsJMEC3lyTbocBfAgzQ+SZQgAIUoIDdBRig252UDVKAAhSgAAUoQAEKUEA1AbFte4kSJWzuT2y/Lbbh5qVfgfXrgb59gYQE82Po2BFYty7z3ysN0Hv37o0lS5boF4+VKxJggK6ID1vjtsrgfG9CFp98UdaF2adf9ntZBufN/Zs7qAc2SwFlArvid2FZzDKIP4vlKobZxWajjk8dZY1q8GkG6BqcFJakawEG6LqePhZPAesEMjIyEB8fj5SUFIhfhCQmJiItLQ0RERFIyOKn4vz586NUqVKyk7x586JYsWLw9PSEr6+vdR3zLpcVYIDuslPPgVOAAhSgAAUoQAEKGEBAbKM9SiwxNnE1bdpU/kx54MABk39/+PBh1KxZ0wAKrjWE+/eBoUOBpUvNjzt3buCzz4D+/U3fozRAHzFiBEJDQ10LnqP9R+D7/d+jUb1GFkWqVKmCtWvXIiQkxOK9rnDDqaRTCI0MRXiM+h9eKulZUgbngwsMdgVqjlFnAheTL2JJ9BIsi16G64+uP1b9UzmfQkSFCPi4+ehsVFmXywDdUNPJwWhAgAG6BiaBJVDAngKpqam4fv06fvrpJ4hP7x4/fhziFxj2vPz8/FC1alVUqlQJL7zwAqpVqyaD9ly5ctmzG7alYwEG6DqePJZOAQpQgAIUoAAFKODyAtYGoblz58aDBw8e8xo7diwmTpzo8oZ6Ajh6FOjUCbh61XzV1aoBYnV6yZLm77H2vTHXwpgxY/Dxxx/riY612kngTuod1P2qLs53O2+xRQbofxHdT78vg3Ox6jwhLYstIyyK2n6DWw43GZyLs86DPIJsb4BPUMBBAuJ7YW3sWiyNWYqD9w9m2cu2UtvQwr+FgypxTrMM0J3jzl6NK8AA3bhzy5G5kID49P/Ro0exceNGeV7Y1ax+6nWQiwjVGzZsiE6dOuHll19GUFAQlP7w7KBS2awKAgzQVUBmFxSgAAUoQAEKUIACFHCAwOnTp+WHpbN7tWjRAtu2bcvu43xORYG0NGDyZOCjj4DUVNMdu7kBYjMC8ZkID4+si1P6O4BVq1ahS5cuKgqwKy0IXEm5gkYXGuGPn/8A+lquiAE65FbUIjz/Lek3y2B2vqNj3o4yOK/lU8vOLbM5CmRfYHfCbiyNXooN9zbgYfpDqxo6EnIENXxqWHWvXm5igK6XmWKdehFwiQD9/v37SE5OdtqcuLm5wd/fH+JPXhSwl0B6ejrOnDmDhQsXYvny5YiJibFX03Zpp2XLlnj77bdRv359eFj6KdsuPbIRLQkwQNfSbLAWClCAAhSgAAUoQAEKWC+gNEAXPYljxHhpW0B87l6sOherz81dTz0FfPUVUMfKY2KVBuizZ8/Gm2++qW04VmdXgV+TfkWTC00QlRoFnAQDdAu6+xL2yRXnW+K22HUerGns+dzPy+C8c0Bna27nPRRwuMCl5EtYHL0Y4dHhmbZoz6pzLzcvfFDoA4wtNNbhNardAQN0tcXZn9EFDBeg/70Sd9euXfjhhx/svnV1dl4IcT7YypUrERgYmJ3H+QwFHhMQwbnYnj0sLAybNm3SvE7dunUxfvx4uSqdHyLR/HTZrUAG6HajZEMUoAAFKEABClCAAhRQVeDKlSsoUaJEtvts3rw5tm/fnu3n+aDjBb77DujYEYiPN9+X+PsvvwTy5rW+HqUBOs9At97aCHeK7ZWbXWyGhPT/336cAbrZab2Wck0G5zPvzFR96vN75JfBudiyPWeOnKr3zw4p8KSACM3Fl6Ut2p98rnru6ugd2Btd83VFXncb/s9NR1PAAF1Hk8VSdSFgmAA9KioKn332GebNm6e5lbgM0HXxvaCLIsUvMiZMmIBly5bpot7/FtmzZ09MmjQJxYoV013tLNh2AQbotpvxCQpQgAIUoAAFKEABCmhFIKsgdOjQobh3757cCc3U1adPHyxevFgrQ2EdTwg8egQULAjcu2eaxs8PmDUL6N3bdjqlAfrAgQPl7/V4GV9g472N6Hq5K5Iz/rNjKAN0kxMvQnMRnosQXe1rQP4BMjh/xusZtbtmfxTIJCBWnNc9Xxc3H920WqeARwEZmouv8l7lrX5OrzcyQNfrzLFurQroPkAXq3HFuc9jx45FRESEJp0ZoGtyWnRVlNj+bufOnXJLdK2+59aAinOq5syZgzp16vB8dGvAdHwPA3QdTx5LpwAFKEABClCAAhRweQFzQejo0aNRu3ZtiKPyFi1ahD179mSyatu2rS52S3PVSY6K+itAN3U9//xfW7ZndwMCpQF6vXr1sHfvXledGs2Pe+LEiXKHQVe4VqxYgW7dujl1qJvvbZbB+f77+1Wvo0meJjI4F3/yooBWBEZeH4mwO2EWy8mVIxda+7eWofkreV6Bew53i88Y5QYG6EaZSY5DKwK6DtBTU1PlJ1PHjBmDhIT/3+5HK7L/qYMBugYnRUclifB87dq1GDJkiF13VwgJCUFwcLBFiatXr9o1tBd9iu3n27VrxxDdor5+b2CArt+5Y+UUoAAFKEABClCAAq4toPQM9FdeeQXffvutayNqfPT16wP79v1bpLs7MGYMMGECIP53di+lAbo4OuDSpUvZ7Z7POViAAbqDgf+/+d+SfkNoZCiWxai/+6RYaS6Cc7HynBcFtCYw7uY4TLo9yWxZz+d+Xobm3fJ1M+wW7ZbmhAG6JSH+PQVsE9BtgC5CxdWrV+ONN97QdHgupoMBum0vJe9+XEB8+rpXr14QQbYtV61atSDOH69atSrKlCmD4sWLw9vbG76+vrY089i9YpVBUlISxFby169fx7Fjx3D48GH8/PPPNn0fihA9PDwc9cVP7bwMKcAA3ZDTykFRgAIUoAAFKEABCriAgNIAXRCJ39nw0q7A+fNA7dpATAwQEgKIHffr1FFer9IAXexa9+uvvyovhC04RIABukNY/2lUnAUvgnOx6vx+2n3HdvZE67nccsngfETBERBnnvOigBYFxNbt5c6UQ3xa/D/lBXkEoXu+7uibv69LbNFuaV4YoFsS4t9TwDYB3QboFy5cQI8ePXDkyBHbRuyEuxmgOwHdIF2KoLp79+44ePCgxRHly5cPXbp0QefOnfHcc8/JsFytKyUlRf6Qu2XLFohtrqwJ+1944QV5rwj2eRlPgAG68eaUI6IABShAAQpQgAIUcA0B8XOoWAmc3at58+bYvn17dh/ncyoJJCUB4iTEqlXt16HSAF0c92bN7z/sVzFbskWAAbotWrbduzR6qQzPTz88bduDdri7c0BnjAwaCbF6lxcFtC5w/MFxuY37o4xHMjhv5d9K6yWrWh8DdFW52ZkLCG8koJoAACAASURBVOgyQE9LS4P4j4H4h5seLgboepgl7dUojiiYMGECJk+enGVxIjgfO3Ys+vXrhzx58jh9IPHx8fIsvEmTJlnccl4cvyC+lz08PJxeNwuwrwADdPt6sjUKUIACFKAABShAAQqoKaAkCBU/n+rl9zVqmrpCX0reG+HTp08fLBbL4XlpUoABuv2nZe/9vTI43xq31f6NW2ixlk8tGZx3zNtR9b7ZIQUo4BgBBuiOcWWrriugywBdrG7t2rUrfvrpJ4sz17JlSzRp0gTly5dHyZIlnRIwurm5wd/fH+JPXhSwVuC3336Tq8nPnj1r9hHxbk+dOlVu066169y5cxg2bBh27dpltjSxlfv69eshwlZexhJggG6s+eRoKEABClCAAhSgAAVcS6Bnz55Yvnx5pkE3atQIXl5eePToESIjI01uty12GuvWrZtrgXG0UkBpgC52tWvViqsJtfo6MUC338z8mfKn3Kp91p1Z9mvUypYK5Swkg/MRBUbALQd/V20lG2+jgC4EGKDrYppYpI4EdBmgi39Qt2nTJkvmdu3ayWCxdOnSiv8Br6P5ZKkGERDnxX388ccYN26c2RGJ74E5c+bgqaee0uyob9y4gSFDhmDz5s1maxRjFCvt3d3dNTsOFma7AAN02834BAUoQAEKUIACFKAABbQikN1z0KtVq4b9+/fDx8dHK0NhHSoKKA3Q582bh4EDB6pYMbuyRYABui1a5u+dcWeGXHV+49EN+zRoQyuDCwyWZ52X9Cxpw1O8lQIU0IsAA3S9zBTr1IuALgP0KVOmQGz9bO7q378/PvnkE4itrXlRQI8Ct27dgvjE/+7du02WX7NmTSxZsgTlypXT/PDECnqxDduRI0dM1vrSSy9h5cqVKFKkiObHwgKtF2CAbr0V76QABShAAQpQgAIUoIAWBebPn4833njDptJOnTqFihUr2vQMbzaOgNIAvUGDBtizZ49xQAw2Egboyib063tfy1XnB+4fUNZQNp5unqe5XHX+st/L2Xiaj1DAeoELyRfwXfx3KJ6rOJr7N7f+Qd5pFwEG6HZhZCMU+EdAdwF6UlIShg8fDvGDnKmrSpUqWL16tS6CRb6HFDAncPDgQTRr1gwJCQmZbvHz85Nb6VnahUFLumvWrMGAAQNMjkfUKbZ5b9y4sZZKZi0KBRigKwTk4xSgAAUoQAEKUIACFHCyQGJiIt5//33Mnj3bqkq4dbtVTIa+SWmAXqNGDbMfvjc0nE4GxwA9exN1MumkDM6XR2c+FiN7LVr/VHmv8jI47xvY1/qHeCcFbBSIS4vD2ti1WBK9BIcTD//z9JACQ/B5sc9tbI23KxFggK5Ej89SILOA7gL02NhY9OjRA9u3bzc5n6GhoTJgV/qPdr4sFHCmQFaf9Bcr08UvMPLkyePMEm3qW3zfim3Y1q1bZ/K5sLAw+X3LyzgCDNCNM5ccCQUoQAEKUIACFKCAawuIY/Q+/PBDnDhxwiRE8+bN5RF6XHnu2u+JGL3S38XVq1cPe/fuJaRGBRig2zYxIlQUW7WL8PxB+gPbHlZ4t3cObxmci6+87nkVtsbHKWBaYGf8ToRHh2N17GqzRBEVIvCM5zMkVEmAAbpK0OzGZQR0F6BHR0ejW7du2LlzZ6ZJKly4MLZu3YrnnnvOZSaQAzWeQEpKCkaPHo0ZM2aYHNzChQvRr18/3Q180aJFeP31103WLcJzcexCrly5dDcuRxX8008/Qaz40Os1ZMgQXLhw4bHyxX+bf/nlF70OiXVTgAIUoAAFKEABClDAZQWioqJw6NAhRERE4Nq1a9JBHC1WqFAh1KpVi2eeu+yb8fjAlQbo4oPYR48epaZGBRigWz8xYiWuCM5/T/rd+ofsdGf3fN1lcF7Vu6qdWmQzFPhX4GLyRSyNXiq/bjy6YZHmm9LfoFmeZhbv4w32EWCAbh9HtkKBvwUMFaDXqVMHq1atQnBwMGeYAroVePDgAYYNGwYRlD95lSlTBuvXr0flypV1N77ffvsNHTt2zBSqioGIYH3mzJnInTu37sZl74IzMjLkdvbff/+9vZt2ensM0J0+BSyAAhSgAAUoQAEKUIACFKCAwwSUBuiDBw/GnDlzHFYfG9a2gDjO8MUXX7RYpDi+c+3atQgJCbF4r9o3/Hj/R7nqfFvcNrW7xou+L8rgvK1/W9X7ZofGFkhIS8Cq2FVYHrMcB+8ftHqwRXMWxenyp+Hv7m/1M7xRmQADdGV+fJoCTwroLkDPagv3pk2bYuXKlQgMDORMU0C3AlntsvDSSy/Jd7xIkSK6G9/Nmzfl7hE//vhjptr5vfsviViJL84ZNOL11FNP4fr160YcGsdEAQpQgAIUoAAFKEABClDA5QWUBujLly9H9+7dXd7RVQH0HKBfSb4iV5x/HqX+ec9P5XxKBufDC/JoRFf93nHUuHcn7Maiu4vwddzXeJj+0KZu6vvWx7Liy/B0rqdteo43KxNggK7Mj09T4EkB3QXoSUlJ8qxkcUb0kxdDOL7gRhDIKkDX8ztu1HHZ+50TZ8UvWLDA3s1qor38+fNDbP3IiwIUoAAFKEABClCAAhSgAAWsE0hIAMaOBZYtA6pWBTZtAvJq9EhjpQH6uHHj8NFHH1kHw7sMJ6DXAD3sTphcdX7z0U3V5+StAm/J8Jwhper0hu5QfBBk6u2puP7ItkUwRXIWgThCoE9gH5T1KmtoI60OjgG6VmeGdelVQHcBuoAWZ0OPGDEik7nYHnjNmjUoXbq0XueDdVMARg2ajToue7+y4r9hXbp0sXezmmivRIkSuHTpkiZqYREUoAAFKEABClCAAhSgAAW0LnDoENC1K3Dlyr+VNm8ObN+uzcqVBuhjxozBxx9/rM3BsSqHC+gtQN90b5NcdW7Lltb2Qmzt31oG5/V869mrSbZDASnwRdQXGHxtsE0anQM6o2dgT551bpOaY25mgO4YV7bqugK6DNDF2cDt2rVDgvgY7n8uPz8/7Nq1C7Vq1XLdGeXIdS+Q1TEFev6QyMWLF9G5c2ccO3Ys0xy1aNECYqu2gIAA3c+fPQYgtnGfN28e4uLi7NGcU9oQ/31OS0t7rG+ege6UqWCnFKAABShAAQpQgAIUoIAOBcaPByZONF345ctA8eLaG5TSAF0EqHXq1NHewFiRKgJ6CdBPPDghg/OVMStVcflvJ5W9K2NEwRHoFdhL9b7ZoWsI9P+zPxbeXWhxsNVzV5fvoVhxzjPOLXKpdgMDdNWo2ZGLCOgyQL979y569OiBHTt2ZJqmsLAwucU7LwroVSCrYwr0/CER8YNQs2bNMn3wRcyT2LZc7Czh7e2t12lj3U8IPP/885k+LMEAna8JBShAAQpQgAIUoAAFKECBrAWuXgXEpmRi9bm5KzISKFhQe5JKA/SMjAztDYoVqSag9QD9Xto9uVW7CM+T0pNUcxEd+bn5yRXn4svXzVfVvtmZawmsjl2Nrpe7mhx0kEeQXGneL7AfQrxCXAtGJ6NlgK6TiWKZuhHQZYAudBctWoTXX389E3Tr1q3x5ZdfoqAWf5LQzWvBQp0pIH5gFP9nJ75MXaGhofJDIkp/MFVzjGIlshjPRDMfn58wYQLEl57GpKafHvtigK7HWWPNFKAABShAAQpQgAIUoIAzBZYvB4YMAZ7YcPGxksQZ6G3bOrNK830r/Zle7MQmPmDPyzUFtBygL45ejE8jP8XZh2dVn5zegb1lcF7Rq6LqfbND1xRod6kdvr739T+D75i3ozzXvLl/c9cE0dGoGaDraLJYqi4EdBug37lzB/3798eWLVsyQS9YsECG60r/4a6LGWSRhhRYuXIlunfvbnJsjRo1wrJly1C4cGHdjP3y5cvyXO8jR46YrDk8PBw9e/bUzXhYqGUBBuiWjXgHBShAAQpQgAIUoAAFKEABIRAfD/TpA2zcaN6jQgVgwwYgRMOL/pT+Hq5x48byaEZerimgxQB9T8Ieuer8m/hvVJ+Ul/xektu1t/JvpXrf7JACYiV6XFocxPnmed3zEkQnAgzQdTJRLFM3AroN0IXw3r170atXL1wV+1v95woODoYI5OrXr6+biWChFPivgDgnvFWrVrh165ZJmM8++wxvvfWWLj4kkpqaKleXT5482eRYxAcBtm7dCrG9Ny/jCDBAN85cciQUoAAFKEABClCAAhSggOMEfvoJePVV4MYN830MGgTMmAF4ejquDnu0rDRA79OnDxYvXmyPUtiGDgW0FKBfTrksg/M5UXNUlwzOFYyRBUdiaMGhqvfNDilAAX0LMEDX9/yxeu0J6DpAF1tdr169Gm+88Uamc5Vr1qyJhQsXomJFbm+jvdeOFVkSiIuLk7sorF+/3uStevmQSFbfo38PrGPHjvJ71d/f3xIL/15HAgzQdTRZLJUCFKAABShAAQpQgAIUUF0gNRUYPx6YOhVITzfdvfgxeeVKoEUL1cvLVodKA/Tly5eb3Y0vWwXxIV0JaCVAF2ecf3r7U9xOva26n1hxLrZrL5KziOp9s0MKUED/AgzQ9T+HHIG2BHQdoAtKsbp1xowZ8mzlhCcOiQoJCcH48ePRoUMHeGr9Y7raei9YjQYEFi1aJEN0c1eVKlXwxRdfoHbt2hqoNnMJIjzftGkTRowYkWmXiP/eLcLzfv36aXIMLCr7AgzQs2/HJylAAQpQgAIUoAAFKEABYwtcugR07AicOGF+nLVqAV99BRQrph8LpQH6vn37ULduXf0M2MCVfnn3S3wS+QlyIAdmFJ2hyjbizg7QN9zbIFedH0o8pPrMts/bXgbndXzqqN43O6QABYwjwADdOHPJkWhDQPcBumAUIbo4M1oEdTExMZlkK1WqJAO6Nm3aoGjRovDw8NCGPqugQBYCN27cQI8ePfDDDz+YvUusRJ80aRI6deqkqQ+JJCYmynD/o48+yvTBlv8O5oUXXsCKFStQvHhxvgsGE2CAbrAJ5XAoQAEKUIACFKAABVxeICoqCpcvX8bFixelhfhQt/hZzsfHx+VtbAFYtgwYPBhITDT/1NixwMSJtrSqjXuVBujbt29H8+bNtTEYF60iHenoe7UvwqPD/xEQIfqxssdQLXc1h6o4K0A//uA4xKrzVTGrHDo+U41X864mg/Nu+bqp3jc71KdATGoMvrr3Fb6P/x6lPEvhnaB3kN8jvz4Hw6rtLsAA3e6kbNDFBQwRoIs5FKtdDx06hLfffhtHjx41O61+fn6oWrUqAgMD8eyzzyJXrlwOfwXE1tTdu3eHr6+vw/tiB8YSWLNmDQYMGJBlCC1GXL16dfnuN2vWDAEBAU5DEMH5N998g+nTp2f5ffh3gWJ7tm7duuniLHenoeq0YwboOp04lk0BClCAAhSgAAUoQIEnBK5cuSJ3/ps1a1Ymm+eeew6dO3fGoEGDGKRb8ebMmQO8+ab5GwsVAtasAerXt6IxDd6iNEAXv9cQ7xov5wgkZySj46WO2Ba3LVMBfQP7YlHwIocWpnaAHpsWK4NzsV27GLuaV4B7gAzOxZdXDi81u2ZfOhR4mP4Qm+M2Y2XMSuyI34FHGY/+GcXLfi/j+zLf63BULNkRAgzQHaHKNl1ZwDABuphEEaKfPHkSQ4YMwU8//aSZeW3atKlcIS9Ce14UsEUgKSkJo0aNwueff27VY+IDIg0bNsQrr7yCevXqoVixYg794EZKSgrESnnx4ZUdO3ZAfFrc1C4QpoofPHgwpk2bxl+yWDWz+ruJAbr+5owVU4ACFKAABShAAQpQ4EkB8bsMsSDA0iWC9KVLl6JixYqWbnXpvy9fHjh71jSBOOd8+XLAiZ+JVzw3SgN0sX272Madl/oC99LuoeUfLXHw/kGTnX9Y+ENMKDzBoYWpGaAvvLtQhufnHp5z6JhMNf56/tcxsuBIlPUqq3rf7FA/AmI3iB8SfsCKmBXYELsBCekJZos/WvYons/9vH4Gx0odJsAA3WG0bNhFBQwRoIvg/LfffsPUqVOxevVqzU0lA3TNTYmuCoqMjMTQoUOxbt26bNUttnkvU6YMqlWrhoIFC6JcuXL/hNbi7/LkyWO2XRHgiy360tLS5FdERASio6Nx/Phxea75iawObMuiWrF1uzjjPSQkJFtj4kPaF2CArv05YoUUoAAFKEABClCAAhTISmDLli3yKDxrLxGir1+/nkd0ZQHWqhWwLfPiXohF12+/ba20du9TGqCL3fV+/vln7Q7QoJXdenQLTS42wemk0yZH2CFvB6wvud7ho1cjQP8+4Xt5zvm38d86fDxPdtDQr6EMzpv5N1O9b3aoH4Ffk37FiugVWB27Gjcf3bSq8P3P7MeLvi9adS9vMrYAA3Rjzy9Hp76A7gP05ORkLFy4EOPHj7d65avazAzQ1RY3Xn/irLmRI0dCbHmu94vhud5n0Lr6GaBb58S7KEABClCAAhSgAAUooEUBsW17iRIlbC6tZ8+eCA//9+xkmxsw+ANis8QXXvh3kCVLAuvXA9Uce7S0aqpKA/QPP/wQEyY4dpWzahg66ehi8kW8fOFlXEu5ZrLi/vn7Y/7T8yHOQXf05cgA/VLKJblV+xd3v3D0MDK1L86pFsH5oAKDVO+bHepDQHz/iZXmYov23x/+blPRLf1bYmuprTY9w5uNK8AA3bhzy5E5R0DXAbpYHSu2gBb/wNbyxQBdy7Ojn9oSEhLwySefYPbs2RbPRNfqqLp06SJ3ihBby/MytgADdGPPL0dHAQpQgAIUoAAFKGBsgenTp8vjxLJzHT58GDVr1szOoy7xzJYtwOLFQJ06wFtvAV4GOv5YaYAudj1oJZbp81JF4MSDE2h8sTGiU6NN9ie2bBdbt6t1OSJAT89Il1u1i1XnkamRag1F9uOew10G5+Kc84IeBVXtm51pXyApPQlrYtdgSfQS7L+/36aCvdy80Na/LQbkH4AGfg1sepY3G1uAAbqx55ejU19AtwG62E46LCws2z/QqUnNAF1NbWP3lZ6ejj179mDMmDE4evSobgYrtmoXu0R06NABnp6euqmbhWZfgAF69u34JAUoQAEKUIACFKAABZwtoCQIHTt2LCZOnOjsIbB/JwgoeW9EuePGjcNHH33khMpdr8td8bvQ/lJ7JKYnZhq8WG0uVp2L1edqXvYO0NffWy+D88OJh9UchuyrU95OMjiv6cMPE6mOr4MOzz48i/rn6yMqNcqmamv51EKfwD7oEtAFfu5+Nj3Lm11DgAG6a8wzR6megG4D9F9++QUdO3aU5zBr/WKArvUZ0l99YveFbdu2QawK0HKQXqlSJbn1vPhe9fHx0R80K862AAP0bNPxQQpQgAIUoAAFKEABCjhV4PTp0xA/y2X3atGihfx5lZfrCSgN0HkEgDrvjFj12uNKD6RmpGbq0DOHJ1aVWIX2edurU8x/erFXgH7swTF8GvmpXN2r9lU9d3UZnL8W8JraXbM/HQkM/HMgFtxdYFXFT+V8Cj0De6JvYF+U9ixt1TO8yXUFGKC77txz5I4R0GWALs49F1uJzZo1y2qVfPnyoUqVKsiZM6fVz9jrxqefflpuNR8QEGCvJtkOBaRAamoqjhw5gkWLFmHz5s2IiYlxuoz4XmvTpg369esnt+3z8PBwek0sQH0BBujqm7NHClCAAhSgAAUoQAEK2ENAaYAuasjIyLBHKWxDZwJKA/RmzZrhm2++0dmo9VXu51Gf461rbyEDmb9H/dz88G3pb/GC7wtOGZTSAF1sRf/3du0pGSmqjqGARwEZnIst2z1y8PdgquLrsLMh14ZgbtRcs5X/vUV778DeaJynMdzgpsNRsmRnCDBAd4Y6+zSygC4D9N9//x2dOnXC2bNns5wbsfK7d+/eaNy4MUSop/Qf8kZ+ETg2/QskJibi119/xY4dO7B7926Ic+fUuPz8/FCjRg00adIEDRs2lCsVcuXKpUbX7EPDAgzQNTw5LI0CFKAABShAAQpQgAJZCFy5cgUlSpQwe4f4XYv4+fPAgQMm7ylatCiuXbtGYxcUUPp7twYNGshj63g5RmD0jdGYGjnVZOPijO7dZXajknf2d59QWrWSAP3Lu1/K8DziYYTSMmx+fmD+gTI4L+NVxuZn+YBrCogzz+udr5dp8GLLf7FFe+eAzvB393dNHI5akQADdEV8fJgCmQR0GaCvXLkS3bt3NzudwcHBmDRpkgzZed4y33pXFRDbvN++fRsXL16EWEEg/hRf8fHxNofrIiSvWrUqvL295U4OxYsXR/ny5VG6dGkUKlSIq8xd9SXLYtwM0PlSUIACFKAABShAAQpQQJ8CtqxAd3NzQ3p6+mMDFQsYoqOj9Tl4Vq1IQGmAPmjQIMyda35VpqLiXPzh9268h2mR00wqlPIshe/KfIcSucx/cEYNvuwE6N/FfyeD853xO9Uo8bE+muZpKoNzsUKYFwVsFZgdNRuTb09GDuRAz3w9ZXAe4hViazO8nwKPCTBA5wtBAfsK6C5AT0tLw7hx4zBlyhSTEiLoCw8PR9u2bbni3L7vClszoID4RUdcXFymX3iIoYqt1/PkycPvIwPOuxpDYoCuhjL7oAAFKEABClCAAhSggP0Fvv76a7Rr105Rw9zCXRGfbh9WGqCL8FyE6LzsK/Bb0m+ocraKyUar5a6GnaV3QmxB7uzLlgB9+vLp2Oi/EfPuzlO9bBFyiuC8f/7+qvfNDilAAQpkJcAAne8HBewroLsA/cGDBxg2bBgWLlxoUuKtt96S541z5bl9XxS2RgEKUMAWAQbotmjxXgpQgAIUoAAFKEABCmhHYNeuXRDbtCu5GKAr0dPvs0oD9LFjx2LixIn6BdBo5Tvid6DZxWaZqmvg1wBbS22Fj5uPJiq3NkAvXKEwUqakIPopdXe68HTzlMH5iIIjEOgRqAkzFkEBClDgvwIM0Pk+UMC+AroL0MU2YN26dcPOnaa35hE/6Ikzz3lRgAIUoIDzBBigO8+ePVOAAhSgAAUoQAEKUECJgKUz0C21LY76unDhgqXb+PcGFFAaoI8ZMwYff/yxAWWcO6SUjBRUPFMRF5L//b5sn7c91pRYg5w5cjq3uP/0bm2AjmcAfAIgWL3SuwR0wcigkXgu93PqdcqeKEABCtgowADdRjDeTgELAoYK0MXZzGvXrkVICM8L4ZtPAQpQwJkCDNCdqc++KUABClCAAhSgAAUooExASRBav359/Pjjj8oK4NO6FFDy3ogB9+3bF4sWLdLl2LVe9PWU6+h1tReOPTiGoQWGYmIR/az0P/rgKEIjQ7E2dq3qzLV9asvgvEPeDqr3zQ6dL3Aq6RSK5yoOP3c/5xfDCihghQADdCuQeAsFbBAwVIAuthhbuXIlAgO5jY4N7wBvpQAFKGB3AQbodidlgxSgAAUoQAEKUIACFFBNQEkQ+uKLL2L//v2q1erIjqKigK1bAV9f4NVXHdmTMdpW8t4IgVq1auHQoUPGwOAoFAvcTb2L0DuhMjx/lPFIcXu2NFA4Z2EZnIst23m5lsCZh2ewNHoplscsx+1Ht+Hl5oXw4HC8GsD/E3CtN0Gfo2WArs95Y9XaFdBdgJ6QkIAhQ4Zg+fLlmVQZoGv3RWNlFKCAawkwQHet+eZoKUABClCAAhSgAAWMI3D69GlUqlQp2wMqVaoULl68mO3ntfKg2El87Nh/q3njDeCLL7RSnTbrUBqgd+3aVS6M4UWB+VHzZXj+323n1VIZUmCIDM5LeJZQq0v242SBe2n3ZGAeHh0ud2l48vJz88O1Stfg7+7v5ErZPQWyFmCAzjeEAvYV0F2AnpaWhnHjxmHKlCmZJF566SX5D+0iRYrYV4mtUYACFKCATQIM0G3i4s0UoAAFKEABClCAAhTQjMDXX3+Ndu3aKaonIyND0fPOfPj2baBrV+CHHzJX8dNPQO3azqxO230rDdD79++PBQsWaHuQrM6hAjvjdyLsThh2xe9yaD+mGm/h30IG5w38GqjeNzt0jsD2uO0IjwnHuth1FgvY+8xe1POtZ/E+3kABZwowQHemPvs2ooDuAnQxCSIk7969e6b5KFOmDNavX4/KlSsbca44JgqoLiB+6REfH4/Lly/Lr/Pnzz9Wg7u7O8qVK4eSJUuiWLFi8BX72vGiAAAG6HwNKEABClCAAhSgAAUooE+BXbt2Qezwp+TSa4C+cycgft10967p0X/+OTBkiBIZYz+rNEDv3bs3lixZYmwkjs6kgNg2OywyDIuiF6kuVMG7ggzO+wT2Ub1vdqi+QMTDCPmeLYtehsjUSKsK8HbzxuUKlxGUM8iq+3kTBZwlwADdWfLs16gCugzQf//9d3Tq1Alnz57NNC8rVqxAt27djDpfHBcFMgmIX0zExMTg1KlTuHTpEl599VVFQXZ6ejrOnDmDtWvXYt26dYiIiLBavWbNmmjfvj1atWqFkJAQuLm5Wf0sbzSWAAN0Y80nR0MBClCAAhSgAAUo4DoCSgN08XOg2D1Qb9eIEcCMGearDgoCjh8HuOmheSOlAXrDhg2xe/duvb06rFeBQHxaPGbcmSG/4tLiFLRk+6O53XLL4Fycdc6tuW3309MTYov2tbFrsejuIhx9cNSm0l/yewlTikxBLZ9aNj3HmyngDAEG6M5QZ59GFtBlgJ6UlIThw4dj/vz5meZGfFr1888/h4+Pj5HnjWOjAG7cuCF3XFi9ejWOHDkiRapUqSKDbxFe23qlpqbihx9+wMSJE7F//35bH890f926dfHee++hUaNG8PT0VNweG9CXAAN0fc0Xq6UABShAAQpQgAIUoMDfAq62hfsffwCvvQYcy3zs7T8vRfXqwPr1wNNP8z3JSkBpgF62bFmTi2WobkyBxdGL5arz3x/+rvoAe+TrIYPzKt5VVO+bHaon8MuDXxAaGYo1sWts6rRozqLoFdgLfQP7oqRnSZue5c0UcKYAA3Rn6rNvIwroMkAXE7Fv3z507twZt27demxeChcuDLEK/eWXNcJ74AAAIABJREFUXzbifHFMFMCVK1cQGhqK8PBwJCQkPCbi5+cHsVqgVi3bPhUpVq6/88472LRpk92Fq1evjsmTJ8vvSa5ItzuvZhtkgK7ZqWFhFKAABShAAQpQgAIUyFJA/K5FfDBbyaWXLdy/+gro0wd48MD0aHPkAN55B5g8GfDwUCLiGs8qDdDbtm3rkN9LuIa+fkYpzjcXK853xO9Qvei6vnVlcN7Gv43qfbNDdQU2x21G2z/aWt2pl5sXOuTtgN6BvdHIr5HVz/FGCmhJgAG6lmaDtRhBQLcBenJyMj744AMZJD55tWnTRq5ODxL7a/GigEEExArxr776CmPGjMHVq1fNjmrz5s1o3bq1VaMW27Vv2LAB7777bpZtWtWYhZtEQP/+++8jX7589miObWhcgAG6xieI5VGAAhSgAAUoQAEKUMCMgCsE6CIwHzQIWLbM/GuQPz8gAvYGDfiqWCugNECfPn26/HA/L2MKnH14Vq44Xxi9UPUBFstVDCMKjsDbBd9WvW926ByBble6YVXMKoudv+D7Anrn643XAl6Dn7ufxft5AwW0LMAAXcuzw9r0KKDbAF1gR0ZGYuDAgRCB4ZPXoEGDMHXqVIgVubwooHeBxMREuYpbfFm65s2bJ78vLF0ikBf3ikD+yZXslp7N7t83adJEHrFQpkyZ7DbB53QiwABdJxPFMilAAQpQgAIUoAAFKPCEwLhx4zBp0iRFLlpegX7yJNChAyC2bjd3idB89WqA6zJsew2UBuijR4/GlClTbOuUd2te4H76fRmci1Xn4ixqta9hBYfJs85FiM7LdQQ+vPUh/nfrfyYHLLZo7xHYA30C+6CMJ39H6TpvhfFHygDd+HPMEaoroOsAXVCdPXsWffr0+ecM6P/ydenSRQaOxYsXV1eVvVHAjgIiPBe7LcycOdOqVidMmADxldUPrs4Iz/8uvmbNmliyZAnKlStn1Xh4kz4FGKDrc95YNQUoQAEKUIACFKAABcSxYSVKlMg2hDi6Ky0tLdvPO/LBzz4D3nsPSEkx3UvOnID47MC77wJi+3ZetgkoDdC5At02bz3cvSR6iQzPTz88rXq5bfK2kcG52Ladl+sJJKYnosKZCria8tcunt5u3miXt51cbd4wT0O4wc31UDhiwwswQDf8FHOAKgvoPkAXXseOHcOQIUNMhuhiu+hhw4ahZ8+eCA4OzjJUVNme3VHAooAIusUxBeJT2NZeYvX5jBkz4O3tbfaRNWvWYMCAATatPBe7OVStWjVTu2I7+YiICGvLk/fxmAWbuHR5MwN0XU4bi6YABShAAQpQgAIUoIAUUBKEenl5ISkpSXOS7dsDmzaZLys4+K8t22vU0FzpuilIyXsjBlmrVi0cOnRIN+NloeYFvov/Tq44/zb+W9WZquSughEFRqBnYE/V+2aH2hKIS4uT27h75PBA54DO3KJdW9PDahwgwADdAahs0qUFDBGgixkUId7w4cOxKYufhqpVq4ZGjRqhdu3aKFq0qFyZLj4Z7eHhgTx58ij6AdGl3yIO3mECe/fuRa9evWw6n1x8WGTWrFnw9/c3WVdWuzY8+UDLli0hdnJ46aWXUKhQIfn9YupKSUnB+fPn8c0332DFihU4deqURZPBgwdj2rRp8PHxsXgvb9CfAAN0/c0ZK6YABShAAQpQgAIUoIAQOH36NCpVqpRtjPz58yMqKirbzzviwenTgVGjzLf86qvAokWAr68jenedNpUG6GIRTHR0tOuAGXCk5x6ek8H5grsLVB9dHvc8csX5yKCR8HHj75pUnwB2SAEKOF2AAbrTp4AFGExAlwF6cnIyTpw4gYcPHz42HeITznPnzsW2bds0NU1NmzbFypUrERgYqKm6WIy2BWJjY+VZ5uvWrbNYaN26dfHGG2+gWbNmCAgIMHu/+B4ZNWqUPIc8q0sE52Ib+GeffdZsaG7uedHHhg0b5Jl5Wa1MFyvaFyxYgM6dO1scH2/QnwADdP3NGSumAAUoQAEKUIACFKCAEPj666/Rrl07RRhaOwN96FDA3I/BCxYA/fsrGi4f/n8BpQG6WOxy7do1ev6/wPa47Zhwa4LcgvqDQh/g7YJva9ZGbJctzzmPmoHY1FjV6xRnWYvgvIJXBdX7ZocUoAAFtCLAAF0rM8E6jCKgywBdfBq1W7du2Llzpy7mgQG6LqZJc0Vu3LgRHTp0yLKu6tWrY/LkyXj55ZetCrr37dsnA+tbt26ZbffDDz+UIXtWW8Bbg3X79m3ZzvLly83eLnaEWLZs2f+xdx/QURULGIB/AgSS0JIQQuhIb9KkSFEQAj4QkV6DVGnSO4Lw6EUS6UXpXXoTpYoIgkjvRSH0IqEkIYQS3pmbBwLZzd7dubt77+5/z+H4Hkz9Zim7/84MgoKC1DTJMgYSYIBuoMXiUClAAQpQgAIUoAAFKPCawJYtWyA+x5B59Bag79oFVKr05owKFQJWrQLy5ZOZKeu+LiAboIuTD44dO0ZUAONujUO/a/3esJifYz5a+OnvWPJ5d+ch9HYojsdYPo1Q68WtnLqyEpzXTFNT66bZHgUoQAHDCTBAN9ySccA6F2CA7oAFYoDuAGQX6yI6Ohpffvkl5s2bZ3Zm4h7xqVOnInPmzKpmL05uEIG2ON7d3DNmzBj06tVLudZAiycyMhL9+vXD9OnTzTYnjnwXX4jh41oCDNBdaz05GwpQgAIUoAAFKEAB9xGQDdDFNV1RUVG6A+veHZg4MX5YPXsCEyboboiGH5BsgN6oUSMsW7bM8A4yE3iBF+h6pSum3El4cmAZnzLYl2+fTPOa1t32cJuy4/zHBz9q2q6axnJ45lCC8y8DvlRTnGV0LHAu9hx8k/oiIFmAjkfJoVHAGAIM0I2xThylcQQYoDtgrRigOwDZxbo4efIkGjRoAHFfuamnfPnySrieO3du1TMXx6mLN6NHjx41WUfcnT558mSkSZNGdZtqCt66dUs5in7dunUmi4eEhChfBBBHuvNxHQEG6K6zlpwJBShAAQpQgAIUoIB7CcjegS609LYD3b1W0HmzlQ3Q+/Tpg3HjxjlvAjroOeRSCBZFLDI5kvrp6mPFO5av+bP3NM4+PqsE5zPvzLR3VybbF8G5uOs8KDlPM3TKAmjQ6YXYCxAnF8y/Ox9Xn15VWpyRbQbap2+vQetsggLuK8AA3X3XnjO3jwADdPu4vtEqA3QHILtYF8uXLzd7N7gImleuXIlq1apZNev169dD7Fo39Ygj1MU9d6VLl7aqTbWFxQ6G+vXrQ+xIf/vJkyePMp93331XbXMsZwABBugGWCQOkQIUoAAFKEABClCAAiYELl26hJw5c9pskyFDBogvUvNxPwHZAL1mzZrYuHGj+8EBEHeI1/27LrY83GJy/qW8S2Frnq1ImzSt03wexT1SjmoPux2GiGcRDh9HA98G6JGhB973ed/hfbNDeYGouCgsi1iGeRHzsCdqj8kGrxS+giyeWeQ7YwsUcFMBBuhuuvCctt0EGKDbjfbfhhmgOwDZxboYPnw4vv76a5OzatmyJaZMmQJxLJ7aR3z7X/wFKn6YesQO8bCwMOl7z82Nx9KR9DzGXe1KGqccA3TjrBVHSgEKUIACFKAABShAgdcFZHeg58qVCxcuXCCqGwrIBuidO3dWPu9wt+fus7sIvhCMw48Om5y6uOd7Q64N8PFQ/zmQ1obzI+Yj9FYojsU4/o76sj5lleC8oW9DrafF9hwgsCNyh7LTfMX9FYiJi0m0x2U5l6GRbyMHjIpdUMA1BRigu+a6clbOE2CA7gB7BugOQHahLmJiYtCjRw/MnGn6KCxbwmZ7tGkt+eLFi9G8eXOT1YYMGQLxQ/bNtrVjYnn7CTBAt58tW6YABShAAQpQgAIUoIA9BWQDdDE2HuFuzxXSb9uy7+nnz58Pcb2cOz1XnlzBR+c/gjjS2tTT2LcxFuRYgORJkjuFZfvD7cpx7ZsebHJ4/5k9M6NHQA/0DOyJJEji8P7Zoe0C4U/CldB89t3ZuPzksuqGThY8iYIpC6ouz4IUoMCbAgzQ+YqggLYChgzQY2NjcfjwYTx+/FhbDTu1ljJlShQvXhwpUqSwUw9s1pUEHjx4gLZt2yrHmr/92Hrc+b179yDuGt+0KeEbHnF8+4YNG1CyZEm7Mh48eBC1atXCjRs3EvRj7x3wdp0YGzcpwACdLwwKUIACFKAABShAAQoYU0D2CPfMmTPj6tX4O235uJeAbIA+dOhQ5cv17vKceXxGCc9vPE34OYkw+DLgS0zKOskp4fG52HPKUe0z7sxwynJ0y9ANPTP0RDbPbE7pn51aLyB2l6+6vwpz7s7BzsidVjVQzKsYRmUehf+k+Y9V9ViYAhR4U4ABOl8RFNBWwJABurYEbI0C+hK4e/cumjVrhp9//jnBwCpVqgSxkztTpkxWDTqxNkVwvmzZMuTOnduqNq0tHB4ejqZNm2Lv3r0Jqop7zhYuXAhfX19rm2V5nQowQNfpwnBYFKAABShAAQpQgAIUsCAguwPdz88P4j0oH/cTkA3Qq1WrZvKzEFeU/CP6D1S/UB33n983Ob3RmUajf8b+Dp+6CEFf3nMujpZ39FM3XV1lx3l5n/KO7pr92SggTk8Ye2uscr+5uOdc7SOuJGjm1wxt/NugtE9ptdVYjgIUSESAATpfHhTQVoABuraebI0C0gKJhd22XgdgjzatnagexmDtmFnedgEG6LbbsSYFKEABClCAAhSgAAWcKbB27VrUqVNHagg8wl2Kz7CVZQP04OBgbNmyxbDzVzvwjQ82ouHFhibvg/aAB+Zkn4PP/T9X25xm5RZELFDuOT8ac1SzNtU2VMq7lBKciyPr+RhHQLxWip0uZtWAxVp3COigrLW3h7dVdVmYAhRIXIABOl8hFNBWgAG6tp5sjQLSAvYImhM7Ft7WUN7aidpjXtaOgeUdJ8AA3XHW7IkCFKAABShAAQpQgAJaCogAU7xPlHkYoMvoGbeubIBeoUIF7N6927gAKkYu7oVuHd4acYhLUNrLwws/5PwBn6T9REVL2hXZGbVTCc5FsO/oJ2PyjMpR7T0y9ECyJMkc3T37kxQYeXMkBl0fZLGVNEnTKIG5uJagiFcRi+VZgAIUsE2AAbptbqxFAXMCDND52qCAzgQiIyPRuXNn5Ujztx9bj1t//PgxevXqhWnTpiVo01EB+vXr15Wj6X/55RenjUFnS+3Sw2GA7tLLy8lRgAIUoAAFKEABCriwgLiHWnwAK/MwQJfRM25d2QD9448/xubNm40LYGHkYof355dM7yxPmzQtNufejPd93nfY/M/HnlfuOZ9+Z7rD+ny9oy4ZuqBHQA/kTJHTKf2zU3mBeXfnoVV4K7MNVUhVAe3St0Mj30ZIkSSFfIdsgQIUSFSAATpfIBTQVoABuraebI0C0gKJhd2pU6dWjjMrW7as1f2EhYWhZ8+eCeoVLVoUy5cvR758+axu05oKZ86cQcOGDXH8+PEE1dq3bw8xPi8vL2uaZFkdCzBA1/HicGgUoAAFKEABClCAAhRIRKBevXpYvXq1lBEDdCk+w1aWDdDFZoIpU6YYdv6JDfzB8wcIOh5k8th2sQt7e57tKJiyoEPm/vjFY2XHuQjP/3n2j0P6fL2Tz9J9puw4/yDVBw7vmx1qKxAdF41Cpwoh/En4q4bTJ0uPFn4t0DGgI3KnyK1th2yNAhRIVIABOl8gFNBWgAG6Ss+4uDiIH8mS8TghlWQsJiEwevRoDBw40GQLM2bMgAicrX22bt2KatWqmawmQnlx15g9n/Xr16N27domuxgwYACGDx+OpEmT2nMIbNuBAgzQHYjNrihAAQpQgAIUoAAFKKChQJUqVbBjxw6pFmUD9NGjgVWrgIsXgb59gX79pIbDyg4SkA3Q27Vrh1mzZjlotI7t5sqTK8h2IluCTkXAuCPPDmT1zOqQAS2MWKiE50dijjikv9c7KeldUgnOm/k1c3jf7NB+AuIkg3G3xuHm05to7tdc2W3OhwIUcI4AA3TnuLNX1xVwiwBd3P8cHh6u7LBNkcK242JE/aZNmyJ58uQQbybFsVLFixdnoO66vzecOrPEwu6QkBBMnToVYje6NU9iR6iL8Pqrr76C7Jtdc+N58uQJ+vfvr+wyN/XY+qUAa+bPso4VYIDuWG/2RgEKUIACFKAABShAAa0EWrdujblz50o1Z2uAfuUKUKcOcPDgm93Pnw+0aCE1JFZ2gIDsZwo1a9bExo2Ov4fbATRKF9XOV8PWyK2vuivtUxo/5voR/sn87T6EX6J+UYLzDQ822L2vtzsQ8+udoTd6BvaEZxJPh/fPDilAAQq4iwADdHdZac7TUQIuG6A/fPhQ+Uf3nDlzsH37dth6d/TLhTh27Bjq16+P8+fPv1qb7Nmz44svvkCrVq0QFBTkqDVjP24gcPHiRTRp0gT79+9PMFsRnK9Zs0b5Ioc1z/Pnz5V77ERY/vZTuXJl5c71zJkzW9Ok6rInT55EgwYNcPr0aZPzsfVYetUDYEGHCzBAdzg5O6QABShAAQpQgAIUoIAmAomdiKa2A1sC9LVrgZYtgQcPEvZSrx6wcqXa3lnOWQKyAXqePHlw7tw5Zw3f7v1GPo9E28tt8dPDn1A7bW3MzDYTXh72vcruQuwF5aj2aXem2X1+pjroFNAJPTP0RK4UuZzSPzulAAUo4E4CDNDdabU5V0cIuFyAfufOHcycOVPZ6RoREfHKUATcGzZsUIJ0W55ff/0VH374ocmqfn5+GDRokBKm+/j42NI861DgDYHY2Fj07dsXkyZNMikjjkIXr/PAwECr5MQXQRo3bmwyyP7222/RtWtXzXehi7mI3e0TJkwwOVZxmoMI79OnT2/VXFhY3wIM0PW9PhwdBShAAQpQgAIUoAAFzAmILzhXr15dCsiaAP3xY6B7d2DmTPNdireTPXtKDYmVHSAgG6BXqFABu3fvdsBIXb+L2Bexr+45v/PsjsMnXCttLWXHeaVUlRzeNzukAAUoYI3A2bPAxInAjz8CHh5AaCjw2WfWtKCfsgzQ9bMWHIlrCLhMgC7uJ9+8eTN69eqFs+JPPROPzD3PixcvRvPmzRNd9fLlyyuBZ4kSJVzj1cFZOFVAnJxQp04dREZGmhxHx44dMXbsWKuOcn/27BmGDBmCUaNGJWhTnKiwcuVKiOBTq0d8aLJ06VJ06NDB7DxEsN6jRw/Ng3ut5sB2bBNggG6bG2tRgAIUoAAFKEABClDA2QKXLl1Czpw5bR5GypQpERMTo6r+yZNA/frAmTPmi3/6KbBunarmWMjJArIB+pIlS5TT+PjICSyKWKSE54djDss1ZEPtYl7FlOA8xC/EhtqsYi+Bq0+u4imeIqen7X+222tsbJcCzhJYvx6YPBnYtu3NEXh7A8ePA++846yR2d4vA3Tb7ViTAqYEXCJAFztcJ06ciBEjRpgN6cTkZe5ZFsdef/311xZfRSKEnD59unJHuuwbB4udsYBLC9y7dw/t27fHihUrzM5T3Ic+btw4ZMyYUbWF+DBEfBlkz549CepUq1YNU6ZMgTg2TfYRX2pZtmwZunTp8sZpEK+3W6BAAWV+hQoVku2O9XUmwABdZwvC4VCAAhSgAAUoQAEKUMAKAZnPM9KkSYMHps5hf6v/GTOAHj0AsQPd1JM0KSA+hhk0KH5HGB/9C8i8bsTsxOl0ljav6F/BeSPcFbVLCc7XP1jv8EGkTpoa/QP7o0eGHnY/lt7hkzNohw+eP8CCiAWY9c8snIg5ocyiS0AXTMpq+rRLg06Tw6aAVQIPH8afeDNlCnD5svmq4gZU8e8Poz0M0I22Yhyv3gUMH6CLHbViB2v//v0tWoudt+KHtf+gf/z4sbKzfdo0dfcFiRA9NDRU2T1sbV8WJ8ECbiWwY8cO5c3jjRs3zM67aNGiGD9+vHInuofKTxV27dqFzz//HOHh4QnaFSG6+EJK/vz5bbaOjo5Wfg+IcZnbQS8aHzhwoHIve7JkyWzuixX1KcAAXZ/rwlFRgAIUoAAFKEABClDAksDatWuVzzNsfZInT44nT56YrS6ydXHXubjz3NwTFASsXg2ULWvrKFjPGQKyn4F1795duZKRj3UCf8X+pdxzPvXOVOsqalS6Q0AH9Ajogbwp82rUIpuREfg16lfMuzsPc+/ONdnMtjzbUCV1FZkuWJcChhO4dAkYORJYtMj8F/den5SIgTp2NNw0lc/Zhw4d+sbAxf8XmRgfClDAegFDB+hqjod+nUTs5hX/EPfy8rJKSnxzum3btsrx1mofEaLPnz/f7L3patthOfcWEF8QGTNmDAYPHmwRokWLFsoXSUTwbelNq6XfO/ny5VNOXKhXrx5SpEhhse+XBcRpENu2bVP+sj5w4ECi9cSVB4sWLUKOHDlUt8+CxhFggG6cteJIKUABClCAAhSgAAUo8LqAuJquW7duUijm7kDftw9o2BC4csV88zVrip3IgK+v1BBY2QkClj6LsDSkGjVqYNOmTZaK8df/L/DkxZNX95zffnbb4S4109ZUgvMqaRjGOhz/rQ4jnkUogfn0f6ZDfKEisad/xv4YnWm0s4fM/ingMIEdO4C6dQEVh+MoY2rUCJg1C0iTxmFD1KwjBuiaUbIhCigChg7Q//zzT9SvX9/kLtq31zd16tRo3LgxvvnmG4jjxKx9oqKilLvVxb3UIvQ7Li7CsPDUrl0bM2fORGBgoKWi/HUKmBW4deuWcpT7OpWXvon7wjp16oTSpUvD09PTbLviA401a9agZ8+eZn8PVaxYEe3atUNwcLDyOjb1ZliE/FevXlXGN3v2bFW/N8Tvx1mzZim/J/m4pgADdNdcV86KAhSgAAUoQAEKUMD1BUaPHq2cFibzvB2gx8UBo0YBYlPU8+emW06ZEvjmG6BzZ5meWdeZArIB+vvvv4+9e/c6cwqG6XtxxGJl1/nBRwcdPuZCKQuhd2BvtPRv6fC+2eGbAlsfbsWcu3Ow7N4y1TRLcy5FY19+HqcajAUNL5AvH3DunOVptG0LdO8OGPmmUQbolteZJShgjYBhA/SHDx8qdysvWLAg0fmKnbSinLgr2pbg3FTjIjD8/ffflbunN27cmGj/o0aNQt++fZFUXN7FhwI2Cpw/fx5ffvkltmzZoroFPz8/5Vh38aNEiRLImTMn0qVLl+C49EOHDqFr164m70R/vTNxqoK4G/31Y+JjYmJw5MiRRI9pNzVgsateXIvAo9tVL6fhCjJAN9ySccAUoAAFKEABClCAAhRQBMSXncWXuGWe1wP0W7fid53/+qv5FsWH2+LQv8KFZXplXWcLyAboPGbW8gqK47nFPefrHqyzXFjjEik8UuCrwK/QM7AnfDx8NG6dzakVEKcNiHvN5/wzBxefXFRbTSk3JGgIhga9ebyzVQ2wMAUMKJBYgJ4lS3xo3qYNkC6dASf31pAZoBt/DTkDfQkYNkAXO8HFnVyJ3a/cu3dvJbwOCAiwi7oID8X96yJINzeOAgUKYMWKFShk5K8u2UWPjVorIO4r79y5s/RxZmL3d7Fixd64ykB8IWWfOEvPAY/YySB++PjwzZYDuJ3WBQN0p9GzYwpQgAIUoAAFKEABCkgJaBmgP3wIFCkCXL5sfkhffAFMnAiIHeh8jC0gG6AvXLgQzZs3NzaCnUb/d+zfyo7zKXem2KmHxJtt599OCc7zp8zvlP7ZKfDzw58x/c50q788kdUzK1r4tUBr/9Z4J8U7pKSA2wmMGAG8fTtq5cpA167AZ5+5FgcDdNdaT87G+QKGDNDFPcsiGBf3cpl7xM5vcTS1Nfc327IcYje6CNHF3dPmHvHrPXr0sHgvtS39s457CURERCj3oU+bNs2QExffJhe/d728vAw5fg5avQADdPVWLEkBClCAAhSgAAUoQAE9CWgZoItd5Q0amJ6d+E717Nnxd43ycQ0B2QC9UaNGWLZM/VHUrqGW+Cyevngaf8/5nTDcenrL4VP+OM3H6JmhJ4LTBDu8b3b4r8BH5z/CzsidqklSeqREvXT1lGP2q6auqroeC1LAVQVEdHPgACB2o3frFv9fV3wYoLviqnJOzhQwZIB+8eJFiHue9+/fb9JO3P8sdoU7aodrdHS0EgqaCzWrVq2qHDUfFBTkzLVm3y4iIL5AsmrVKgwbNgxnz541xKzEcfKhoaFo1qwZj203xIrJD5IBurwhW6AABShAAQpQgAIUoIAzBLQM0M+cAQoUSDiL0qWB5cuBHDmcMUP2aS8B2QD93XffxdGjR+01PMO1uyRiibLr/M9Hfzp87HlS5EH/jP2VXct8nCuwLXIbgs+r+wJDWZ+yaOXfCk18myB10tTOHTh7pwAFHC7AAN3h5OzQxQUMGaBv3boV1apVM7k04sh08W1V8Y9uRz7Hjh1D48aNcfr06QTdiiOzN2/ejPLlyztySOzLxQXu3LmDb7/9FjNmzIDYma7Xp0WLFhB/eefgJyN6XSK7jIsBul1Y2SgFKEABClCAAhSgAAXsLrBlyxZUr15dqp/X70AfOBAYPfrf5sQusNf/v1RHrKwrAdkAvXTp0mY3y+hqonYezO6o3Qi9HYq199fauSfTzYs7ssVx7ak9GMA6ZQHe6vS3qN9Q8VxFs0PJlDwTQvxClOA8X0oX3Varh4XgGChgAAEG6AZYJA7RUAKGDNBHjx6t3KFs6hHHWw8ZMgRJkyZ16EJYOlZehJzt27d36JjYmXsI3L59Gz/88APELoHjx4/rZtJ16tRRrlEoV64cPDw8dDMuDsQxAgzQHePMXihAAQpQgAIUoAAFKKC1gJY70F+Obc0aQGws/uQT4L33tB4x29OLgGyALq59E5/puetzMfaisuN88p3JTiFo499GCc4LpizolP7ZqXmB3Cdz46/Yv94o0MC3AVr6tUSNtDVIRwEKUEARYIDOFwIFtBUwXID++PFj9OrVy+y7y3EpAAAgAElEQVRx6eKb0sHB6o610ZYSWL9+PWrXrm2yWXEH+pgxY+Dp6al1t2yPAorAs2fPcPjwYeV1uGLFCqcc716mTBnleoW6desiS5YskH3zzKU1rgADdOOuHUdOAQpQgAIUoAAFKODeAgMGDFA+v5B5Xt+BLtMO6xpLQPYzgPnz50OcYqen5+Cjg+h3rZ9yjLoImCdkmaD58J69ePbqnvObT29q3r6lBsUd2b0De6N6GrmTJyz1w1+3XeDQo0PodKUTHsU9Qrv07ZQd5+mSprO9QdakAAVcUoABuksuKyflRAHDBeiRkZHo3LkzFi5cmICtaNGiWL58OfLlc85xNWfOnEHDhg1N7gJu27YtJk6cCG9vbycuN7t2FwHxYYU41v3gwYPYu3cv9u3bhwMHDmh61Lu4mqBYsWKoUKECKlWqhJIlS0LcdS77htld1sjV58kA3dVXmPOjAAUoQAEKUIACFHBVgZCQECxatEhqegzQpfgMW1n284Bx48ahT58+upn/xgcbUf/v+oh9EftqTH0D+2Js5rGajXFpxFKE3QnDgegDmrWptqHsntkxKGgQ2vq3VVuF5ShAAQrYReD8eWD7diBTJuDTT+3ShVs0ygDdLZaZk3SggOEC9Lt376JZs2b4+eefEzCJO7oWL14Mf39/BxL+29X169eVsf3yyy+6G5tTQNip7gRiYmIQFRWFS5cuITo6GuI1e+XKFYvjFFciFChQAD4+PsiePTvSpUuHtGnT8mh2i3LuW4ABuvuuPWdOAQpQgAIUoAAFKGBsgebNmyufrcg8DNBl9IxbVzZAF6c3hoaG6gLgu3++Q4fLHRCHuDfG4+3hjehi0dJjFPdai3vO19xfI92WLQ18HfQ1emTowV3MtuCxDgUooInAixfA5s3AxInA1q2A+P/i6dgRmDZNky7crhEG6G635JywnQUYoGsIrOdwX8NpsikKUIACFgUYoFskYgEKUIACFKAABShAAQroUqBWrVrYuHGj1NgYoEvxGbaybIBetmxZ/P77706f/7AbwzDkhum72POnzI/TBU/bPMZLsZeUHeeTbk+yuQ2ZiuLObHHPeRGvIjLNsC4FKEABmwWio4HvvwemTgXEznNTz7FjQBH+MWW1MQN0q8lYgQKJCjBA1/AFwgBdQ0w2RQEKGFqAAbqhl4+DpwAFKEABClCAAhRwYwFxRdeuXbukBBigS/EZtrJsgJ4+fXrcuXPHqfMX90xPvzPd7Bj25NuDcj7lrB7j8xfPleA89FYobjy9YXV92QofpPoA/QL7oUbaGrJNsT4FKEABmwTEIahhYcB33wFRUYk3IW6SadbMpm7cuhIDdLdefk7eDgKGC9AfPHgAcZ/4ypUrE3A4+w708PBwNG3aVLlz+u2nZs2ayr3tvr6+dlhGNkkBClBAXwIM0PW1HhwNBShAAQpQgAIUoAAF1ApUqVIFO3bsUFvcZDkG6FJ8hq0sG6BnyZJF1TVz9gB6+uIpGl9sjNX3V5ts3sfDBxtybUDl1JWt7n7ZvWUIux2GP6L/sLqubIWg5EEYEjQE7dO3l22K9c0IXHt6DbP/mY1V91fh6tOr6B7QHYODBtOLAhT4v4D4J8W33wIbNqgj8fYGLl4EMmRQV56l/hVggM5XAwW0FTBcgC7ucBZ3Is2cOTOBROrUqbF582aUL19eWyWVrR07dgz169fHeRNnj7Rv3x5hYWHw8vJS2RqLUYACFDCuAAN0464dR04BClCAAhSgAAUo4N4CderUwdq1a6UQGKBL8Rm2smyA/tlnn2HNGsffCR75PBK1/66NnZE7TdpnSJYBP+X+CcW9i1u1Nnui9yg7zs2F8lY1ZkPhrzJ+pRzX7pfUz4barGJJYMODDcppBZsfbk5QdOU7K1EvXT1LTfDXKeDSAnPnxu84P35c/TQLFgSWLwcKF1ZfhyX/FWCAzlcDBbQVMFyALqY/fPhwfP311yYlQkNDlYDdGc/ixYvRvHlzk10PGTIE4ofsmwlnzIt9UoACFLBWgAG6tWIsTwEKUIACFKAABShAAX0IjB49GgMHDpQaDAN0KT7DVpb9zEt8nic+13Pkc/vZbVQ9XxXHY0wnPDk8c2Bn3p0Q/1X7hD8JV3acT7w9UW0VTcuF+IWgV2AvFPUqqmm7bAy49OQSZv0zC/Puzkv0KP5aaWthfa71JKOA2wncvAlMmQKIvY///KNu+kmTAp9+CnTuDFSpoq4OS5kWYIDOVwYFtBUwZIC+fPlyNG7c2KSE+Kb07NmzHX5UenR0NL788kvMmzfP5Ljmz5+PFi1aaLt6bI0CFKCATgUYoOt0YTgsClCAAhSgAAUoQAEKWBD47bffULFiRSknBuhSfIatLBugi6sPzW1MsQeKCEMrn6ushKKmniJeRbAtzzaIHehqnjjEKcG52HV+/el1NVU0LVPWpyzErvNP0n6iabtsDMrx7GK3+fbI7ao4xJcYFuRYoKosC1HAVQSWLAHatgViYtTNKDAQaNcO6NgRyJRJXR2WSlyAATpfIRTQVsCQAXpiR6WLY9zFP7hr166trZSF1n799Vcl1L9x40aCkkFBQdiwYQNKlizp0DGxMwpQgALOEmCA7ix59ksBClCAAhSgAAUoQAHbBc6dA0JD72DmzD0AZgFIeDSxpdaTJk2KZ8+eWSrGX3dBAdkAfcmSJWjSpIlDZMSOc7HzXOxAN/WUT1Uem3NtRuqkqVWNZ/m95Up4vj96v6ryWhbyT+aP4ZmGo2P6jlo26/ZtXYi9oOw2//6f73Hv+T3VHmV8ymBFzhXI6plVdR0WpIDRBU6dAgoVUjeLChXid5vXqwckT66uDkupE2CArs6JpSigVsCQAXpkZCQ6d+6sBOWmnsqVKyu/ljlzZrUOUuXu3bsHccf5ihUrTLbjrF3xUpNiZQpQgAISAgzQJfBYlQIUoAAFKEABClCAAk4QGD0aSHhye3kAe60eDXegW03mEhVkA/SQkBAsWGD/XbvirvPaf9VGZFykSXexg1vcYZ0iSQqL67I3eq+y41zsUHbGMyDjAPTI0AMByQKc0b3L9Rn7IhYr7q3Ad/98h1+jflU9v1QeqdDYrzHa+bdDaZ/SquuxIAVcReDHH4GaNc3PxtsbEIfzdukCiHvO+dhHgAG6fVzZqvsKGDJAF8sljmlvK84EMfN06tQJ48aNg4+Pj11XNzY2VrmfKbH7wSZMmKDcyy77RsKuE2HjFKAABTQUYICuISabogAFKEABClCAAhSggB0FLlwAQkKAfftMdSJ2oNewuncG6FaTuUQF2c+9GjVqhGXLltnV4vfo31HubDmzfbRP3x4zss2wOIbLTy4rO86/vf2txbL2KNDItxH6BvZFCe8S9mjeLdsUpwh8eeVL/PNM5cXNAEp6l0S79O3QzK8ZRIjOhwLuLJA7N/DXX28KiJ/r2hVo2RJIre5AD3cmlJ47A3RpQjZAgTcEDBugX7p0SbkXac8ecayY6addu3YYM2YM/Pz87LLsMTExSkg/dOhQs+0XLVoU4s72fPny2WUMbJQCFKCAHgUYoOtxVTgmClCAAhSgAAUoQAEKvCkwaRLQrVtiKmIH5odWsXl6ekJsNuDjfgKyAXqNGjWwadMmu8LlP5UfZx+fNdnH10Ff479B/020/xd48eqe82tPr9l1rKYaF4H51xm/Ru10jr260uETdXCHMXEx8D7irapXEZS39G+JtunboqhXUVV1WIgC7iBw+HD8feb798cfz96hA1C1qjvMXD9zZICun7XgSFxDwLABuvg28/fff48vvvgi0ZWoVq0aRo8ejeLFi2u6A1wE+GLX+dKlSxPtf9SoUejbty/EHWB8KEABCriLAAN0d1lpzpMCFKAABShAAQpQwIgCV64An38O7NyZ2OjFnb/BAA5aPUXuQLeazCUqyAbo4rO7Q4cO2dXC54gPHsU9eqOPJEiCmdlmKjuJE3t+uPeDEp7vizZ5XINdx53aIzVGZR6FLwO+tGs/7tr4/ef34XvUN9Hpl/Mphy/Sf4GGvg3h5eHlrlScNwUooGMBBug6XhwOzZAChg3QhfbNmzeVY9zVfDu1SZMmEMe6ly5dGuLb0LY8z549w+nTpzFr1izMnz8f4i72xJ6aNWsqIX/GjBlt6Y51KEABChhWgAG6YZeOA6cABShAAQpQgAIUcHGB2bOBHj2AxD/SEPeeNwUQbrWGCFHj4uKsrscKxheQDdALFCiAU6dO2RViwPUBGHNzzKs+kidJjmU5l6Fuurpm+xXHvot7zlfeX2nXsZlrvE9gH/QK7IXAZIFO6d9dOv30r0+x4cGGN6abNmlatPFvo+w2L5CygLtQcJ4UoIBBBRigG3ThOGzdChg6QBequ3btwueff47wcHVv6sRx7lWqVEHFihVRpEgR5M6dG15eXvDw8EDatGmVhXrw4IHyZk8E5hcuXMCZM2ewe/du/PLLL6r7yZ49uxKyf/ihdUed6faVwoFRgAIUsEKAAboVWCxKAQpQgAIUoAAFKEABBwjcugU0bw5s22a+s+TJgcaNT2HhwiIAbA/BuQPdAQuqwy5kA/RMmTLh2jX7H4ve+2pvfH/3e+X+6jGZx6CUdymTmleeXFF2nIsfznjqpKuDgRkH4j3v95zRvdv1eePpDbQJb4PNDzejcurKaO3fGs39mrudAydMAQoYV4ABunHXjiPXp4DhA3Txpkwco96hQweLO8IdtQSpU6fGjBkzIHa9y755cNSY2Q8FKEABLQUYoGupybYoQAEKUIACFKAABSggJ7BsGdC5MxARYb6dPHmAVauATz7JjsuXL0t1yABdis+wlWU/AytatCiOHDmii/mL0FzsOr/69KrDx1PYqzCGBQ2DCND5UIACFKAABdQKMEBXK8VyFFAnYPgAXUxT7BQXgbW4k9zSserqWGwvJcLzsLAwZVd8smTJbG+INSlAAQoYWIABuoEXj0OnAAUoQAEKUIACFHAZARGYt2oFrF9vfkpJkgBffgmMGwekTAkEBgbi9u3bUgYM0KX4DFtZNkD/7LPPsGbNGqfOf8W9FcqOc3Fsu6OfFElSYFyWcega0NXRXbM/ClDATQSio4Fz54Dixd1kwm42TQbobrbgnK7dBVwiQBdK4sj1VatWoU+fPqqPWddaVxzbHhoaijp16nDnuda4bI8CFDCUAAN0Qy0XB0sBClCAAhSgAAUo4IICO3YAjRoB//xjfnKBgcDChUBw8L9l8ubNi/Pnz0uJMECX4jNsZdkAPSQkBAsWLHDK/PdF71N2nK+4v8Ip/XcL6Ia+GfsiU/JMTumfnVKAAq4tsGsXMG0a8MMP8fN85x1gzx4gY0bXnre7zY4BurutOOdrbwGXCdBfQon7ykWIvnHjRnvbvdG+CM2/+eYbvCP+9uFDAQpQwM0FGKC7+QuA06cABShAAQpQgAIUcKrA6dNAwYKJD6FePeC77wBf3zfL9e3bF+PHj5caPwN0KT7DVpYN0Ddt2oQaNWo4dP7Xnl5TgnOx6/wFXji0b9FZzbQ1MTjjYJTxKePwvtkhBSjg2gJit/ncufHBufh3wdtPgwb/BuquLeE+s2OA7j5rzZk6RsDlAnTBJo5037lzJ4YPH47du3fbVbJUqVIYMmQIqlatihQpUti1LzZOAQpQwCgCDNCNslIcJwUoQAEKUIACFKCAKwpMngx0NXMKtI8PMHUq8PnnpmceHByMbdu2SbEwQJfiM2xlowXo397+VgnPrzy94nDzvCnzYmTQSNT3re/wvo3a4f7o/Vj3YB1OxJxQ3Fr4tTDqVDhuCthVQITl4t8B4oSZqKjEu3rh+O8N2XXu7t44A3R3fwVw/loLuGSA/hJJHOt+6tQpzJkzB6tXr9bsaHc/Pz/Url0bbdq0QZkyZXjXudavSrZHAQoYXoABuuGXkBOgAAUoQAEKUIACFDCwwMmTQOHCCSdQrhywZAmQPbv5yVWqVAm7xFmvEg8DdAk8A1eVDdDFZ21r1661u8DKeyuVHed7o/fava+3O0iCJJiQZQJ6ZOjh8L6N2OHxmONYdm+Z8uPv2L/fmMLCHAvR3K+5EafFMVNAc4FnzwDxx6fYbb5zp7rmxb8JxDHufFxHgAG666wlZ6IPAZcO0F8nFrvSr169ir1792Lr1q0QR73v27dP1Srky5cPxYsXR7ly5ZQfRYoUgaenp6q6LEQBClDAHQUYoLvjqnPOFKAABShAAQpQgAJ6EhA7zF+/TnrsWKBvX8sjLFiwIE6bOuvVctVXJRigW4HlQkVlA/QKFSrY9SRJsYNZBOfL7y13inrH9B0xMGggsiTP4pT+jdDpkZgj+CP6D+XHhdgL2BVl/ss8BVMWxMmCJ40wLY6RAnYTuHEDmDkz/kqW69fVd9OkCTBhAhAUpL4OS+pfgAG6/teIIzSWgNsE6KaWRbyhe/jwoXLku6nHw8MDqVOn5g5zY72mOVoKUEAHAgzQdbAIHAIFKEABClCAAhSggNsLLFsGnDkDNG4M5M+vjqNixYr47bff1BU2U4oBuhSfYSvLBugtW7bEXHFhr8bP9afX4+85vxOGuBdxGrduubngNMH4b9B/8b7P+5YLu1EJsaP8j0fxYfmBRwdw6NEhPIp7pFpAfBHhShHHH7+veoAsSAE7CoiDYsRu8zVrgKdP1XWULh3Qtm38FS9Zs6qrw1LGEmCAbqz14mj1L+DWAbr+l4cjpAAFKGBMAQboxlw3jpoCFKAABShAAQpQgAIffPCB9C5gBuju+TqSDdDHjBmDfv36aYo38fZEhN4OxeUnlzVtV01jOVLkwNhMY9HQt6Ga4m5R5uTjkxhxYwR+evgT7j+/LzXnWdlmoV36dlJtsDIFjCYQHQ00bQqsX69+5OILdF26AK1aAV5e6uuxpPEEGKAbb804Yn0LMEDX9/pwdBSgAAUMKcAA3ZDLxkFTgAIUoAAFKEABClAAISEhWLRokZQEA3QpPsNWlg3QmzRpgiVLlmgy/1X3Vik7zvdEOeeC3zGZx6BPhj7wSOKhyXxcoZEzj8+gwKkCUlPxTeqLtunbolNAJ+TwzCHVFitTwIgC4jtG48ZZHnmSJED16kC3bsDHH1suzxKuIcAA3TXWkbPQjwADdP2sBUdCAQpQwGUEGKC7zFJyIhSgAAUoQAEKUIACbiZQqVIl7BJnw0o8DNAl8AxcVTZAL1asGA4fPiwlII4DF8H5sohlUu3YWrmNfxsMDhqM7J7ZbW3CZevNvzsfLcNb2jS/D1N9iA4BHdDYt7FN9VmJAq4iIELxLVvMzyZlSqBFC6BXLyBvXleZNeehVoABuloplqOAOgEG6OqcWIoCFKAABawQYIBuBRaLUoACFKAABShAAQpQQEcCDNB1tBgGG4psgC6zA/3G0xvKUe1ht8Pw/MVzh8t9kOoDjMw0EhVSVXB430bpcGfkTnx0/iOLwxW7zMunKq9YVvCpoPxvPhSgQLzA5Mnxd5i//WTJEv/z7dsDadJQy10FGKC768pz3vYSYIBuL1m2SwEKUMCNBRigu/Hic+oUoAAFKEABClCAAoYWaN++PWbNmiU1B+5Al+IzbGXZAH3+/PloIbZOvvVcenIJva72wvbI7aiepjq+y/Yd0iT9NyGadGcSQm+FIvxJuMPtMiXPhG8yf4Mmfk0c3rcROyxztgzEKQGvP++keEcJykVgLsLygikLGnFqHDMFHCZQqxawcWN8dxUrAj16AHXqOKx7dqRjAQboOl4cDs2QAk4J0J89e4bHjx8jVapUhkRzxqCjoqKQMmVKJEuWzBnds08KUIACVgkwQLeKi4UpQAEKUIACFKAABSigG4Fu3bph0qRJUuNhgC7FZ9jKsgH6jBkzIL7A8fpz+NFhBF8Ixt1nd1/9dHDqYGzJswWr769Wdpz/FvWbU8yGBQ3DgIwDkCyJa3xWJ4xPPD6BXJ65kMUzi11MH8U9wtr7a3Eu9hyKeBVBxVQVkSFZBrv0xUYp4MoCJ08Cnp5AnjyuPEvOzVoBBujWirE8BRIXcEqAfvfuXXTo0AE1atRAw4YN4ePjw3UyIxAbG4tVq1ZhzZo1EG8k/P39aUUBClBA9wIM0HW/RBwgBShAAQpQgAIUoAAFTArUq1cPq1evltJhgC7FZ9jKsgF6u3bt3jj9QBz5XeuvWoiOi05gUjtdbay7v84pViF+Ifhvpv8ip2dOp/SvVaenHp/Cnqg92BO9B/ui9+Hs47Ovmm6fvj1mZJuhVVdshwIUoAAFHCDAAN0ByOzCrQScFqA3a9YMP//8M0qVKoVRo0bho48+goeHh1vhJzZZ8Wbz8OHDGDJkCDZu3Ijq1atj8eLFDND5CqEABQwhwADdEMvEQVKAAhSgAAUoQAEKUCCBQJUqVbBjxw4pGQboUnyGrSwboHfs2BHTpk1T5r/s3jI0uaivY9HL+pTF2MxjIe47N9rzOO4x9j/arwTme6P3Kv+9//x+otM4WuAo3vV612hT5XgpQAEKuK0AA3S3XXpO3E4CTg/QX85L3HHUv39/5M+fH7L/4LaTlcOavXTpEoYNG4aVK1ciMjJS6ZcBusP42REFKKCBAAN0DRDZBAUoQAEKUIACFKCAWwlcvw7ExgI5nbyptXXr1pg7d66UPQN0KT7DVpb9PK9Vq1aYM2cOptyZgi5XuujGIX2y9JiQZQJa+CW8n103g3xrILef3cavkb8qu8tFYC6Own/64qlVw52TfQ5a+beyqg4LU4ACFKCA8wQYoDvPnj27poBuAnTBmzp1anTq1Anivq2goCDXFE9kVjdu3MCUKVOUo9ojIiLeKMkA3e1eDpwwBQwtwADd0MvHwVOAAhSgAAUoQAEKOFAgOhro3x+YMiW+08GDgWHDHDiAt7oaPXo0Bg4cKDUABuhSfHavPHz4cHz99dd270cXHYwA8B/bRzIo4yAMDhoMzySetjfioJoRzyIw6uYorLq/CpeeXJLu9WD+gyjhXUK6HTZAAQpQgAKOEWCA7hhn9uI+Ak4J0O/du4eQkBBs2rTJpLSfn5+yG11869kd7vwWwfns2bMRFhaWIDh/CVSzZk0sXLgQvr6+7vPq5EwpQAHDCjBAN+zSceAUoAAFKEABClCAAg4U2LMHaNIEuHLlzU5//x0oW9aBA3mtqxIlSihXysk8DNBl9OxflwG6ZeNGvo0wMvNI5PLMZbmwTkrkOZkHF2IvSI8mMFkgQrOEoqlfU+m22AAF3E3g7Nn4L8SJ2CMuDhgxAmje3N0UOF9nCTBAd5Y8+3VVAacE6ALzzJkz6NOnj3K/t7kne/bs6NKlC1q2bOlyQbp4M3nx4kUlNJ8/f/6ro9pNWVSrVg0TJ05UjrfnQwEKUMAIAgzQjbBKHCMFKEABClCAAhSggLMEHj8GBgwAJk4EXrxIOApn7kJngO6sV4Xj+mWAbt5a7LgWx7VXSlXJcQuiQU9i97n/MX+bWiriVQQVUlVAca/ieM/7PRT3Lm5TO6xEAXcW+OEHYPp04JdfEiqIn/vwQ3fW4dwdJcAA3VHS7MddBJwWoAvg6OhoTJ8+Xbnv++Vd36bgxY70du3aoUOHDhChuuydSs5c3JiYGPzyyy+YNm1aol8eEGMUR9qLLxCI3fjif/OhAAUoYBQBBuhGWSmOkwIUoAAFKEABClDA0QIHD8bvOj9/3nzP27YBVao4emTx/RUrVgxHjx6V6pw70KX47F6ZAXpC4tQeqRGaNRRt/dva3d9eHeQ8kdPi0e1ZkmdBGZ8yKO1TOv6/3qXh5eFlryGxXQq4tMDNm8CsWcDMmcD16+an2r07EBbm0hScnE4EGKDrZCE4DJcRcGqALhTFm6rff/8d3bt3x4EDByzCfvLJJ0qYXqlSJaRJk8ZieT0UiIuLw6VLl7B48WLlqPbw8HCLwypatCjGjx+PKlWqwMPDw2J5FqAABSigJwEG6HpaDY6FAhSgAAUoQAEKUEAvAl99BYwalfho/vtfwJnXU3fq1EnZ7CDzMECX0bN/XQbobxr3DeyLoUFDDR8k/3DvBzS62OjV5Hw8fPC+z/so5VMK5XzKKYF5QLIA+7/A2AMFXFzg11+BqVOBNWuAp08tT/abb4BevSyXYwkKyAowQJcVZH0KvCng9AD95XDEbvTQ0FAlNE5sN/rL8mJXeu3atdGiRQuUKlUKPj4+ulpbEZpfuXIFa9euxdKlS7F//35V4xM7zcWb1V69eiEggP+oVYXGQhSggO4EGKDrbkk4IApQgAIUoAAFKEABJwqcPAk0agSI/5p7xEcA8+cD//mPEwcKsUsuDD179pQaBAN0KT67V2aAHk9cJ10djMk0BnlT5rW7eUxcDA7HHIYItYt6FbVbf+IO9K0PtypHsouj2flQgALaCERHA3PnAjNmJP53+du9NW0KTJsGpE2rzTjYCgUSE2CAztcHBbQV0E2ALqYl3mAdPnwYQ4YMsXi8+esMInQWO7U//vhjVK9eHVmyZEGyZMm0lVLR2oMHD5Txb9myBatXr8bZs2dV1Pq3iPgiwKhRo/DRRx9x17lVcixMAQroTYABut5WhOOhAAUoQAEKUIACFHCGQFwcMHYsMHQo8OSJ+RF8+mn8B/N+fs4Y5Zt9zpo1C+3bt5caCAN0KT67V3b3AL1wysLKce3BqYPtZn0s5hj2R+9XQvPfo37HkZgjr/oqkLIADuQ/oITpfChAAX0LiI/3J08GFiwAIiPVjVXs82veHOjaFShYUF0dlqKAFgIM0LVQZBsU+FdAVwH6y2HFxsZi1apVyt3o1obQog0RqJcvXx6VK1dGyZIlkS9fPmTIkAGenp6arX1UVJSyw/zMmTPKEfTbtm1TwnNbHjG+QYMGoV69evDy4r1DthiyDgUooC8BBuj6Wg+OhgIUoAAFKEABCrwuIE6AE9eMvbznOnfu3MiZMydPQdP4ZXLhAtC4MSDuPDf3iMBcHAMryunlGTBgAMaMGSM1HAboUnx2r+yuAXqKJMZXNc4AACAASURBVCkQmiUUnQI6aWp8+cllHHx0EHuj9+JA9AHsf7Qfj+MeJ9rH6Eyj0T9jf03HwcYoQAHtBCIigFatgPXr1beZO3d8aP7554BBbp5VPzmWNIQAA3RDLBMHaSABXQboL/3u3r2LOXPmKG/cIsTfWpKPCKqzZ88Ocb+4v78/8ubNC19fX4utXr9+XQnLL1++jNOnTysfMmgxHnEMff/+/dG6dWtlPHwoQAEKuIoAA3RXWUnOgwIUoAAFKEABVxIQwbm427pPnz4mpzV48GDl/WmOHDlcadoOn8uLF8CkScCAAUBMjPnuq1YFFi0CAgMdPsREO6xVq5ZVpwKaaowBur7W9O3RuGOA3j1Dd4zINEJ613dUXJSys/yP6D/i//voD9x4esPqBa+Xrh5WvrPS6nqsQAEKOEagcGH1R7U3aAC0awcE2+9QC8dMmr0YXoABuuGXkBPQmYCuA/SXVjdu3MCUKVMwY8YMTYJrZ6+BCM579OiBNm3aICgoyNnDYf8UoAAFNBdggK45KRukAAUoQAEKUIACUgL79+9H586dcTCx7dD/72HdunX4VJwpzsdqgagooG5dYOtW81W9veMD9jZtrG7eIRUYoDuE2amduFOAXmxCMSzttBT5U+aXMr/59Cb6XuuLhRELpdp5WXlkppEYmHGgJm2xEQpQQFuB8HDA0ncJAwKADh3if2TKpG3/bI0CtgowQLdVjvUoYFrAEAH6y6GLIH327NkICwszZJAudr936dIFLVu25I5z/o6kAAVcWoABuksvLydHAQpQgAIUoIDBBMRx7eKIdmsecU1ZlSpVrKnCsgB69AC+/dY8RfnywNKlQNas+uUqW7YsxBcuZB7uQJfRs39ddwrQFy1ahGbNmkmjNrzYECvurZBup6xPWVRNXRXDMw2XbosNUIAC9hMQh9bev5+w/YoVgc6dgUaN7Nc3W6aArQIM0G2VYz0KmBYwVID+cgoPHz7E4sWLlaPnjh8/rvu1rVixohKcf/LJJ7zjXPerxQFSgAJaCDBA10KRbVCAAhSgAAUoQAF5AXFse6NGjbBp0yarGitZsiQ2b97Me9GtUgPExv0NG0xXmjgx/m5UvT/cga73FdLv+JIkSRI/OHHYoppTzfMCGAMgu3ZzSoIkyj3n4sh2LZ8yZ8sox7Zb8/gn80c5n3LKj/KpyqO0T2mIe9j5UIAC+hcQX3Zr2jR+nD4+QPPm8X+HFyyo/7FzhO4rwADdfdeeM7ePgCED9JcUz549U74VLXaliyPmtLiXXCtmsdu8bt26yv1xBQsWhIeHh1ZNsx0KUIACuhdggK77JeIAKUABClCAAhRwE4Ht27ejqrhs28QTEhKCdOnSYfLkySZ/XVyj1r59ezeR0maac+cCrVu/2VbJksCyZUDu3Nr0Ye9WGjZsiBUr5Hbacge6vVdJn+0rAXoNAB8B6K1ijBoH6J0COmF0ptFIkzSNis6tK/LllS8x9c7URCvlTZFXCcrFLnPx30IpC1nXCUtTgAK6Erh+HTh/HhB/j6dKpauhcTAUMCnAAJ0vDApoK2DoAP11CvGt+j179kAczSS+We+MMF2E5uKeOPFms3Tp0vD09NR2tdgaBShAAYMIMEA3yEJxmBSgAAUoQAEKuLxA165dEwTkxYsXx+rVq5Hj/xd8ivfTHTt2xMKFb97tK3ah//nnny5vpPUEa9UCNm4ExF3nQ4YAfftq3YN92+vUqZNy4p/MwwBdRs+YdWPiYuDdzxtoAuAogLe+SGJyVhoF6MFpgjEh8wQU8SpiN7wbT2/gvTPv4frT66/6qJiqIt73eR8VUlVAeZ/y8EvmZ7f+2TAFKEABClDAkgADdEtC/HUKWCfgMgH669N+8uQJzp07h507d2L37t0Q37i3R6AuAvNKlSqhWrVqKF++PLJmzcqd5ta9/liaAhRwUQEG6C66sJwWBShAAQpQgAKGE3h1pPJrIzd1v7m5e9Jv377NY9xtWPVjxwDx/YQ02m+EtWE01lUpUqQITpw4YV2lt0ozQJfiM1zlX6N+xYBrA7A3em/82B0UoOfwzIEJWSagbrq6OPToEPZE70Fp79Io41PGboYvj3EXx7HzoQAFKEABCuhJgAG6nlaDY3EFAZcM0N9emLi4ONy7dw9///03jh07hosXL+LIkSN49OgRjh49mmi4LkLyPHnyIFWqVChRogRy5cqlHMmeM2dOpEmTBqY+jHCFFwbnQAEKUEBGgAG6jB7rUoACFKAABShAAe0ETL1nFe+JX+4+f70nU2WPHz+OwoULazcgtqR7AbFRYNeuXVLjZIAuxWeoyqG3Q5Xw/MmLJ/+O2wEBenO/5siYPKNyL/nBRwcRHRf9qv/Z2Wejtb+aLfCGouZgKUABClCAAokKMEDnC4QC2gq4RYCuLRlbowAFKEABSwIM0C0J8dcpQAEKUIACFKCAYwTEF8EPHz78RmemQnFxjLv44vjbD3egO2ad9NTLu+++C/EakXkYoMvoGaPupSeXlOB82b1lCQdsxwDdy8ML4rj4xJ7cKXLjfKHzxoDkKClAAQpQgAIaCTBA1wiSzVDg/wIM0PlSoAAFKEABzQUYoGtOygYpQAEKUIACFKCATQKm7kAXPzdx4sQ32hs/fjz6vnVZt7gr/dChQzb1y0rGFQgODoY45l/mYYAuo6f/uivvr1TC8wuxF0wP1o4BuhodEbI/KvZITVGWoQAFDCwg/omyezdQpAjw0UcGngiHTgGNBBigawTJZijwfwEG6HwpUIACFKCA5gIM0DUnZYMUoAAFKEABClDAJoGZM2eiQ4cOCeq2aNEC1atXV3adb9++HZMmTUpQpkuXLiZ/3qaBsJJhBAoVKoRTp05JjZcBuhSfbivHvYjDgOsDMO7WuMTHqHWA/gJAEvUsrfxbYU72OeorsCQFKGAogX37gK++Anbs+HfYvXoB33xjqGlwsBTQXIABuuakbNDNBRigu/kLgNOnAAUoYA8BBuj2UGWbFKAABShAAQpQwHoBcTR7xYoVExzjrqYl3n+uRsn1ypQqVQp//vmn1MQYoEvx6bLyH4/+UHad74h8LbEyN1KtA3SVIoW9CuNzv8/RO7C3yhosRgEKGElgzx5g8GBg507Toz56FHj3XSPNiGOlgLYCDNC19WRrFGCAztcABShAAQpoLsAAXXNSNkgBClCAAhSgAAVsFti/fz/Kli1rVf1FixahWbNmVtVhYdcQKFCgAM6cOSM1GQboUny6qzz1zlQlPI+Mi1Q3NtkAXew2F7vOE3kyJs+I0t6lUcanDEr7lEYZ7zJInTS1uvGxFAUoYCgBseNcBOeWbhfZtAmoUcNQU+NgKaCpAAN0TTnZGAXAAJ0vAgpQgAIU0FyAAbrmpGyQAhSgAAUoQAEKSAmYO8rdVKM8ul2K2vCV69Spg7Vr10rNgwG6FJ9uKt98elM5sn3e3XnWjUk2QH+rNx8PH5T0LvkqKBeBeTbPbNaNiaUpQAHDCYjgfOhQ4OefLQ89Z07gxAnA29tyWZaggKsKMEB31ZXlvJwlwADdWfLslwIUoIALCzBAd+HF5dQoQAEKUIACFDCswIkTJ9CvXz/8+OOPJudQvHhxDB06FJ9++qlh58iBywtUr14dW7ZskWqIAboUny4qb3iwQdl1fvLxSevHY22AnhbAIQAfxXdVzKvYv4G5TxkU9Spq/RhYgwIUMKyANcG5mGTTpsCUKYCvr2GnzIFTQBMBBuiaMLIRCrwSYIDOFwMFKEABCmguwABdc1I2SAEKUIACFKAABTQREHei79u3DxcuXMDJk/HBWKFChRAUFIT3338fAQEBmvRjlEYuXgTEka958wLVqhll1PYd54ABAzBmzBipThigS/E5vfKQG0Mw7MYw28dhTYBeEsDS+K4adG6A7yZ+h7RJRaLOhwIUcDcBEZx/9RWwY4flmSdJAtSvDwwfDuTLZ7k8S1DAHQQYoLvDKnOOjhRggO5IbfZFAQpQwE0EGKC7yUJzmhSgAAUoQAEKGFJAhOiXLl3C0aMi5QJy586NnDlzulV4HhUFdOsGzJnz7xKGhQHduxtySTUddMOGDbFixQqpNhmgS/E5rfLRR0eVI9s3P9wcfwe5uIvclkdtgJ4MwLN/O6hdu7b09QG2DJd1KEAB5wocOAD06wfs3KluHPXqAcOGAQULqivPUhRwFwEG6O6y0pynowQYoDtKmv1QgAIUcCMBBuhutNicKgUoQAEKUIAChhEQwfn06dPRp08fk2MePHgwWrdujRw5chhmTrYMdP/++ONe//77zdopUwKXLwNutgk/AeGkSZPQTXy7QOJhgC6B56Sqs+/OVo5sv/PsjvwI1Abob/U0aNAgDBfbSflQgAJuI7BkCdCsmbrpMjhX58RS7ivAAN19154zt48AA3T7uLJVClCAAm4twADdrZefk6cABShAAQpQQIcC+/fvR+fOnXHw4EGLo1u3bp3L3oM+ZEj8rjVzjwjXS5e2SOTSBerUqSO9C5gBunFeIvee3VN2nc/8Z6Z2g7YxQB8/fjx69+6t3TjYEgUooHsBPz/g3r3Eh8ngXPfLyAHqRIABuk4WgsNwGQEG6C6zlJwIBShAAf0IMEDXz1pwJBSgAAUoQAEKUEAc1y6OaLfm2bZtG6pUqWJNFV2XFbvNGzcGxDGx5p733wf27tX1NBwyuLZt22L27NlSfTFAl+JzWOWtD7cq4fnBR5a/WGPVoGwM0OvXry99fYBV42RhClDA6QLp0wN375oeRpMmgPjiG+84d/oycQAGEWCAbpCF4jANI8AA3TBLxYFSgAIUMI4AA3TjrBVHSgEKUIACFKCAawuIY9sbNWqETZs2WTXRkiVLYvPmzS5xL/q0aYDY1BoTY56gdWtgyhTAy8sqJpcsLI7yHzFihNTcGKBL8Tmk8qibo/DV9a/s05eNAXrHjh0xTfyG5UMBCriNwNixQP/+b05XBOeDBvGOc7d5EXCimgkwQNeMkg1RQBFggM4XAgUoQAEKaC7AAF1zUjZIAQpQgAIUoAAFbBLYvn07qlatarJuSEgI0qVLh8mTJ5v89RkzZqB9+/Y29auHSrdvA59/Dvz0k/nR+PsDc+cCtWrpYcT6GEOnTp0wffp0qcEwQJfis2vls4/PKrvO19xfY79+bAzQ169fj1r8zWi/dWHLFNCpwFdfAfv2AeKwnD59uONcp8vEYRlAgAG6ARaJQzSUAAN0Qy0XB0sBClDAGAIM0I2xThwlBShAAQpQgAKuL9C1a9cEAXnx4sWxevVq5MiRQwEQu9TFzs+FCxe+ASJ2of/555+GRNqwAWjVyvyxsGJS4oT6JUuADBkMOUW7DXrAgAEYM2aMVPsM0KX47FZ5UcQiDLw+EFeeXLFbH0rDNgbop0+fRv78+e07NrZOAQpQgAIUcFEBBuguurCcltMEGKA7jZ4dU4ACFHBdAQborru2nBkFKEABClCAAsYSSJIkSYIBm7rf3Nw96bdv3zbUMe6PHgHdugHff29+nby9gfHjgU6djLWWjhqt+ILFkSNHpLpjgC7Fp3nlmLgYZdf5xNsTNW87QYN3AHQDcNb6rsTpB1OnTrW+ImtQgAIUoAAFKAAG6HwRUEBbAQbo2nqyNQpQgAIUAMAAnS8DClCAAhSgAAUooA8BUwH6xYsXX+0+f32UpsoeP34chQsX1sdkLIziwAGgcWPg77/NFyxeHFi+HMiTxxBTcsogAwMDIb44IfMwQJfR07bu7qjdSni+J2qPtg2bak1clyBxrfo777yDv/76y/7jZA8UoAAFKEABFxRggO6Ci8opOVWAAbpT+dk5BShAAdcUYIDumuvKWVGAAhSgAAUoYDyBEiVK4PDhw28M3FQoLo5xT5UqVYIJGmUH+qJFQEhI4usj7lgdMcJ4a+joEfv4+OCR2Mov8TBAl8DTsGro7VAMuDYAT1480bBV003NyjYLXwR8IdVPrly5cOHCBak2WJkCFKAABSjgrgIM0N115TlvewkwQLeXLNulAAUo4MYCDNDdePE5dQpQgAIUoAAFdCVg6g508XMTJ755lPP48ePRt2/fN8YujvI+dOiQruZjbjB+fsC9e6Z/NWfO+LvOy5Y1xFScPsiMGTPi1q1bUuNggC7FJ105/Em4sut8acRS6bYsNfCe93tYknMJ8qTIA1OnWFiq//qvly1bFr///rs1VViWAhSgAAUoQIH/CzBA50uBAtoKMEDX1pOtUYACFKAAj3Dna4ACFKAABShAAQroRmDmzJno0KFDgvG0aNEC1atXV3adb9++HZMmTUpQpkuXLiZ/XjeTe20g/v5ARETCkbVuDYjvCpjYXK/HaehiTJ9++ik2bNggNRYG6FJ8UpVX3luphOcXYu2/k7t3ht4Yn2X8q/HKBugNGjTADz/8IDV/VqYABShAAQq4qwADdHddec7bXgIM0O0ly3YpQAEKuLEAd6C78eJz6hSgAAUoQAEK6EpAHM1esWLFBMe4qxmkke4/nz4d6NTp31mJHemzZwOffaZmpizzukBISAgWiTPxJR4G6BJ4NlZ9gRdKcD725lgbW1BfzS+ZHxbmWIgaaWq8UUk2QBcnYfTu3Vv9QFiSAhRwiMCMGfF/p549CzRpAsyc6ZBu2QkFKGClAAN0K8FYnAIWBBig8yVCAQpQgAKaCzBA15yUDVKAAhSgAAUoQAGbBfbv3w9xNLI1jwhQmzVrZk0Vp5cVH/CvWQNkyQKMGgUEBjp9SIYcwPvvv499+/ZJjZ0BuhSf1ZX/iP5DCc93RO6wuq61FWqnra0c2e7t4Z2gqmyA/tlnn2GN+E3MhwIU0IWA+Ht1xAjg2rU3h9OuHTBrli6GyEFQgAKvCTBA58uBAtoKMEDX1pOtUYACFKAAj3Dna4ACFKAABShAAQroTsDcUe6mBmqko9t1B+0CAypfvjz27t0rNRMG6FJ8VlWedmeaEp4/fP7Qqnq2FA7LEobuGbqbrSoboBcpUgTHjh2zZWisQwEKaCgggvPRo4HLl803+uKFhh2yKQpQQBMBBuiaMLIRCrwSYIDOFwMFKEABCmguwB3ompOyQQpQgAIUoAAFKCAtcOLECfTr1w8//vijybaKFy+OoUOHQtyBzcd9BQYNGoSRI0dKATBAl+JTVfnm05tKcD7v7jxV5WUKFUxZEItzLEYx72KJNiMboLds2RJz586VGSrrUoACNgo8exZ/TLs4wSWx4Fw0HxQUvys9SRIbO2M1ClDALgIM0O3CykbdWIABuhsvPqdOAQpQwF4CDNDtJct2KUABClCAAhSggJyAuBNdHM994cIFnDx5UmmsUKFCCAoKgji6OyAgQK4D1ja8gPgShfgAVuZhgC6jZ7nuxgcblfD8RMwJy4UlS3QK6ISpWaeqakU2QOcd6KqYWYgCmguo2XH+slN/f+C774A6dTQfBhukAAUkBRigSwKyOgXeEmCAzpcEBShAAQpoLsAAXXNSNkgBClCAAhSgAAU0ExAh+qVLl3D06FGlzdy5cyNnzpwMzzUTNnZD9erVw+rVq6UmwQBdii/RykNuDMGwG8Ps18H/W06VNBXmZJuDBr4NVPclG6C3adMG33//ver+WJACFLBdwJod56KXtGmB7t2BHj3i/zcfClBAfwIM0PW3JhyRsQUYoBt7/Th6ClCAAroUYICuy2XhoChAAQpQgAIUcHMBEZxPnz4dffr0MSkxePBgtG7dGjly5HBzKfeefpUqVbBjxw4pBAboUnwmKx+LOabsOv/xgekrGLTsMThNsHJke0Ay606kkA3QxZ8/s8UZ0nwoQAG7CTA4txstG6aA0wUYoDt9CTgAFxNggO5iC8rpUIACFNCDAAN0PawCx0ABClCAAhSgAAX+Fdi/fz86d+6MgwcPWmRZt24d70G3qOS6BYoWLYpjx45JTZABuhRfgsqz/5mthOd3nt3RtmETrY3MNBIDMw60qR/ZAL1atWr4+eefbeqblShAAcsChw4BdesC4eGWy6ZKFb/bvGdPIF06y+VZggIUcL4AA3TnrwFH4FoCDNBdaz05GwpQgAK6EGCArotl4CAoQAEKUIACFKCAIiCOaxdHtFvzbNu2DWInMh/3E6hUqRJ27dolNXEG6FJ8ryrff35fCc5n3JmhTYOJtJIrRS4syLEA5XzK2dyXbIBep04d6esDbB48K1LAxQVu3QLeeQd49CjxiTI4d/EXAqfn0gIM0F16eTk5JwgwQLcDelxcHB48eIDw8HCcOnVK+fHxxx+jQoUKduiNTVKAAhTQnwADdP2tCUdEAQpQgAIUoIB7Cohj2xs1aoRNmzZZBVCyZEls3ryZ96JbpeYahbt06YIpU6ZITYYBuhSfUnnrw61KeH7wkeVTI2R7+9zvc8zLMU+2GcgG6AMHDsTIkSOlx8EGKECBhAJr1sTvPjf3MDjnq4YCxhdggG78NeQM9CVgyAD93r176Nu3Ly5fvpxAM1u2bBg3bhx8fX0dLi2+1S/eaG7cuDFB3zNmzED79u0dPiZ2SAEKUMAZAgzQnaHOPilAAQpQgAIUoEBCge3bt6Nq1ao20fB9rE1shq/0n//8Bz/99JPUPBigS/Fh9M3RGHjdtmPUrek5eZLkmJVtFlr6t7SmmtmysgH6kiVL0KRJE03GwkYoQIE3BW7fBgIDE6qI4LxzZ6B/fx7VztcMBYwuwADd6CvI8etNwJAB+t27d9GsWTOT9yJVr14dixcvhr+/v8OtExvXgAEDMHz4cCRNmtTh42KHFKAABRwtwADd0eLsjwIUoAAFKEABCpgW6Nq1KyZPnmwTj9iF/ueff9pUN7FK168D8+cDv/8ONGwING+ueRdsUEIgODgY4gh/mYcBum16Zx+fVXadr7m/xrYGrKgljmpfknMJsntmt6JW4kVlA3Rx8kFnkeTxoQAF7CIwYQLQu3d802nTAt27x99zLv43HwpQwPgCDNCNv4acgb4EGKBruB6JBehi93lYWBi8vLw07JFNUYACFNCnAAN0fa4LR0UBClCAAhSggPsJyAZat2/f1vQY94UL43e6RUb+uxY//AA0aOB+a6PXGQcEBOCff/6RGh4DdOv5FkcsVsLzK0+uWF/ZyhoDMw7EyEzaH5Uu++eNuG5i2bJlVs6GxSlAAWsELl4ExKGupUoB3t7W1GRZClBA7wIM0PW+Qhyf0QQYoGu4YnrdGa/hFNkUBShAAVUCDNBVMbEQBShAAQpQgAIUsLuAbKB1/PhxFC5cWHqc9+8DX3wBrFiRsKkCBYBTp6S7YAMaCRQsWBCnT5+Wao0Bunq+mLgYDLg2ABPvTFRfycaSWT2zYna22QhOE2xjC4lXk/3zpnz58vjtt9/sMjY2SgEKUIACFHB1AQborr7CnJ+jBRigayh+/fp15Wj5X375JUGrzjxaXsMpsikKUIACqgQYoKtiYiEKUIACFKAABShgd4FUqVIhOjra5n602IG+YwfQtClw65bpYWTLBoSH2zxEVtRYoECBAjhz5oxUqwzQ1fHtjtqt7DrfE7VHXQWJUg18G2BxjsUQ957b65EN0Fu2bIm5c+faa3hslwIUoAAFKODSAgzQXXp5OTknCDBA1xB9+/btqFOnDiJfP4vu/+0zQNcQmk1RgAK6F2CArvsl4gApQAEKUIACFHATAdlASzZAF3erfvtt4tgbNwI1a7rJghhgmo0bN8by5culRsoA3TJf6K1QJTx/8uKJ5cKSJaZmnYpOAZ0kW7FcXfbPmyFDhmDo0KGWO2IJClCAAhSgAAUSCDBA54uCAtoKMEDXyDM8PBydO3fGpk2bTLZYv359fP/990ibNq1GPbIZClCAAvoVYICu37XhyChAAQpQgAIUcC8B2UBr/fr1qFWrltVox48DjRoBiZ0ELo5uFzltkSJWN88KdhTIkSMHxGccMg8DdPN64U/CleB8acRSGWJVdd/zfg/zc8xHwZQFVZWXLST7501ISAgWLFggOwzWpwAFKEABCrilAAN0t1x2TtqOAk4L0GNiYvDDDz/g5s2bVk/vZV1Td3KJo8YaNmwILy8vq9u1pcLz589x5MgRiN3nERERZpto3749wsLCHDYuW+bCOhSgAAW0EmCArpUk26EABShAAQpQgAJyArKB1vz589GiRQvVg3jxAvjmG2DQIOCJmY21SZIA3boBY8cCnp6qm2ZBBwmIO+9Pnjwp1RsDdNN8K++tVMLzC7EXpHzVVO6eoTvCsoSpKapZGdk/b2rUqGF2Y4pmg2RDFKAABShAARcVYIDuogvLaTlNwGkBupjxunXrIL5daurIc6eJ2Knj0NBQ9BBn1/GhAAUo4AYCDNDdYJE5RQpQgAIUoAAFDCGQNGlSxMXF2TxW8cX1/Pnzq6p/7Vr8Xee//mq+eMaM8bvOP/hAVZMs5ASBfPny4dy5c1I9M0B/k+8FXmDAtQEYe2uslKuayhmSZcCs7LNQO21tNcU1LSMboAcHB2PLli2ajomNUcBoAmKvmfhtIL6E1rw5kDKl0WbA8VKAAs4SYIDuLHn266oCTg3QxU5yESrPnDnTVX2VeaVOnRpr1qxBlSpVXHqenBwFKECBlwIM0PlaoAAFKEABClCAAvoQ8PT0xNOnT20ejNogdPFioHNn4MED813VrQvMng2kS2fzcFjRAQKdOnXC9OnTpXpS+7qR6sQglf+I/kPZdb4jcofdR1wzbU0szrEYaZM65/pA2QB9xowZECc48qGAOwrcugWMHAl89x3w+HG8QOHCwN694rNldxThnClAAWsFGKBbK8byFEhcwKkBuhjasWPH0LhxY5g6jt1VFq9BgwbKlwR8fX1dZUqcBwUoQIFEBRig8wVCAQpQgAIUoAAF9CEgG2hZ2oH+8CHQti2wYoX5+aZJA0yZAoSE6MOEo0hcoHr16tK7gBmgxxtPuzNNCc8fPn9o+WX3AkASy8XMlRiXeRz6BPaxvQENasr+eXP79m0EBARoDJltUAAAIABJREFUMBI2QQHjCIgd58OGAea+tzRgADBqlHHmw5FSgALOE2CA7jx79uyaAk4P0MUd4uJ48759+7qkcPbs2SHujPvwww9dcn6cFAUoQAFTAgzQ+bqgAAUoQAEKUIAC+hCQDbTEaWqfffaZ2cmI3XGJXZct3gqL3emZM+vDg6OwLFC0aFFls4PM4+4B+q1nt9D/an/Mi5gnw6iq7rte72J29tl4z/s9VeXtWUj2z5v169ejVq1a9hwi26aAbgTEjvPRo4GJExMfUr16wMqVuhk2B0IBCuhYgAG6jheHQzOkgNMDdKF27do15S70nTt3GhLR3KDF0e3i+KkmTZpA9k2ES8FwMhSggMsLMEB3+SXmBClAAQpQgAIUMIiA7HvRPXv2oFy5ciZnK+5orV7dPIQIBvr3NwgUh/lKIDAwEGInsMzjzgH6xgcblV3nJ2JOyBCqqtsufTvMyjZLVVlHFJL982b06NHozz80HLFU7MOJApZ2nL89tDlzgFatnDhgdk0BChhGgAG6YZaKAzWIgC4CdGG1bt06JUSPjIw0CF3iw6xYsSKGDh2KypUrMzx3iRXlJChAAWsEGKBbo8WyFKAABShAAQpQwH4CsoHW8ePHUVhsMzfx/P03kCtXwl/Inx9YtgwoWtR+82LL9hPIli0brly5ItWBuwboQ28MxX9v/FfKTk3ldEnTYWrWqWjq11RNcYeVkf3zplWrVpgj0kI+FHBBAbU7zl9OPW9e4Ntvgf/8xwUxOCUKUMAuAgzQ7cLKRt1YQDcBenR0NEaMGIFDhw5ZXI6nT5/i6NGjiIiISFDWz88P4rix5MmTW2xHywK5c+eGeJOZN29elChRAlmzZoWHh4eWXbAtCtgsID68ePjwIZ48eYJLly5B/H4T1yecPXs20S+tpE+fHrn+/4lYunTplNd1ihQpkCpVKpvHworuIcAA3T3WmbOkAAUoQAEKUED/ArKBlqU70IcMib+79eXTuzcwfrz+XThC8wIpU6ZEbGysFJG7BejHYo5hwLUB+PHhj1JuaioHpwnGvOzzkCl5JjXFHVpG9s8bsQllx44dDh0zO6OAvQVEcC7uMJ81C3j82HJvhQoBX38NNGgAJEliuTxLUIACFHgpwACdrwUKaCugmwDdmmndvXsXzZo1w88//5ygWvXq1bF48WL4+/tb0yTLUsBlBJ49e4arV69i7969EMctii+l7Nu3T9P5iesJihUrhiJFiqB8+fIoXry4ErR7enpq2g8bM64AA3Tjrh1HTgEKUIACFKCAawnIBlq//o+9MwGv6er+/7ehjQhRQxCktK+ZGqqDUqWosYqiNQ81U0rVWCSNkJSag5iqRFBjKS1eOqmqmqu/otUaWkKIiCCkEf9nn/z1LbnDuXff4exzv/t5POn7Zu291vqsk5Oc+z177W+/heiwZmts3AgcPpzVzr1mTXPx88VsAgICcEuPymMDji8J6B8lfaS1bE/8W67tvZ5rLTwkHGEhYXpMvWIje79p2rQpPv/c/S8heAUOnfocAbHva+xYYN48falXqJD1QlrbtvrsaUUCJEACDxKggM5rggRcS4ACumt5cjUS8AoBsaN83759WL9+PTZt2oQzZ854PA4hqjdo0ADt2rVD/fr1Ic7Nk3149ngSdOgyAhTQXYaSC5EACZAACZAACZCAFAHZv8nF80WLFi2kYuBktQgEBgbi5s2bUkH7goB+9c5Vbdd57OVYKVZ6JpfzL4f5Jeejbp66esy9ZiN7v6lZsyb27NnjtfjpmARcReDUKaB+feD0afsrUji3z4gWJEAC+ghQQNfHiVYkoJcABXS9pGhHAgYjkJmZiV9++QWLFi1CXFycxSMNvBnyK6+8giFDhqBu3brImTOnN0Ohby8QoIDuBeh0SQIkQAIkQAIkQAIWCMgKWnp2oBO8uQiIDmOHRUsBiWF2AX1H6g5NPN9/c78EJX1TOxfojLhScfqMvWwle7+pXLkyjh496uUs6J4E5AkMHAjMnWt7HQrn8py5AgmQwP0EKKDziiAB1xKggO5anlyNBNxOQAjnoj37tGnTsGHDBrf7k3Ug2j2OHz9e25Xu5+cnuxznK0KAAroihWKYJEACJEACJEACpifg7++P9PR0p/NMTExEcHCw0/M5UT0CFSpUwPHjx6UCN7OAHnUhCmPOj5Hio2dybr/cmBk6E70K9tJjbggbWQH9zTffxOLFiw2RC4MgARkCgwcDs2dbXqFsWSAsDOjYUcYD55IACZBAdgIU0HlVkIBrCVBAdy1PrkYCbiVw+vRphIWFYdmyZW71447Fu3btisjISISGhrpjea5pMAIU0A1WEIZDAiRAAiRAAiTgswTy5MkDceSTM0OIYeIFXg7fIiBa9m/evFkqaTMK6L/e/lXbdb7+6nopNnomv5jnRSwuuRil/UvrMTeMjayAPnPmTAwWyiMHCShO4MQJoHz5+5MQwrk44/yNNxRPjuGTAAkYlgAFdMOWhoEpSkBJAV08wKekpFh8kBc7XPPly8edropekAzbMgHx4cO2bdu0lugnxF/hio6qVatizpw5qFWrFs9HV7SGesOmgK6XFO1IgARIgARIgARIwL0EZAWtY8eOofyDKoB7Q+bqXibQvHlzfP7551JRmE1Aj78Sj9HnR+PP9D+luOiZPLzIcEwuPlmPqeFsZO83K1asQIcOHQyXFwMiAWcIfPopsGhR1sxOnQBe2s5Q5BwSIAFHCFBAd4QWbUnAPgElBXT7adGCBMxDQHzw8Mknn2DgwIEuPee8XLlyKFmypF1QZ86ccaloL3yK9vOtW7emiG6XvroGFNDVrR0jJwESIAESIAESMBcBWUFLHBvVqlUrc0FhNjYJvPzyy9ixY4cUJbMI6Lfu3tJ2nc9InCHFQ8/kx/0fR0yJGDTL10yPuSFtZO83MTEx2mcfHCRAAiRAAiRAAo4ToIDuODPOIAFbBCig8/ogAYMT+Oabb9CtWzcIIduRUbNmTYjzx6tVq4YyZcqgVKlSCAgIgGjh6Oy4fv060tLSIFrJ//XXXzhw4AB++OEH/Pjjj0hNTdW9rBDRly5dirp16+qeQ0O1CFBAV6tejJYESIAESIAESMC8BHLkyCHVhp070M17bVjLrEqVKjh69KhU4mYQ0Hdd36WJ57tv7JZioWfy6/lfx5KSSyDOPVd5yAroUVFRGDVqlMoIGDsJkAAJkAAJeI0ABXSvoadjkxKggG7SwjItcxAQQnXnzp2xe7f9B/YCBQporc7at2+PGjVqaGK5p0Z6ejoOHz6MTZs2Yfny5brE/tq1a2u2QtjnMB8BCujmqykzIgESIAESIAESUJOArKBFAV3NustEXaFCBRw/flxmCaguoE9PnK61bL+deVuKg73JOZADU0tMxduF37ZnqsT3Ze83c+fORf/+/ZXIlUGSAAmQAAmQgNEIUEA3WkUYj+oEKKCrXkHGb1oCGRkZCAsLw6RJk2zmKITzsWPHomfPnggKCvI6j2vXrmHx4sWIjIy023J+zJgxEL/Yc+bM6fW4GYBrCVBAdy1PrkYCJEACJEACJEACzhKQFbTYwt1Z8urOe/TRR5GSkiKVgKoC+pn0M9qu85XJK6Xy1zO5ZmBNxD4Wi6oBVfWYK2Eje7/p3r07lixZokSuDJIESIAESIAEjEaAArrRKsJ4VCdAAV31CjJ+0xL46aeftN3kYseHtdGoUSN88MEHWpt2ow2xY+Htt9/G9u3brYYmWrmvXbsWQmzlMBcBCujmqiezIQESIAESIAESUJfA/YLWcACvA3gCwDQAE+0mtmXLFjRrpu6ZzHYTpEE2AkWKFEFiYqIUGRUF9HVX12ni+W+3f5PKXc/kQYUHYVaJWXpMlbKRFdBr1aqlqwOfUlAYLAmQAAmQAAl4iAAFdA+BphufIUAB3WdKzURVIiA+bJg4cSLGjRtnNeyWLVtizpw5KF68uGFTO3fuHAYOHIiNGzdajVHkKHbai7MZOcxDgAK6eWrJTEiABEiABEiABNQmkCVohQJYDaDmA8n0ArDYZoIxMTHa3/QcvkPgmWeewf79+6USVklAv4u7mnD+wcUPpHLWM7n4I8Uxo8QMtH20rR5z5WxkBfRWrVpBdL3gIAESIAESIAEScJwABXTHmXEGCdgiYHoBXZzNnJqaqr09ffHiRa9cDbly5UL16tXh7+/vFf90qh6BhIQEdO3aFTt27LAY/HPPPae1NRNn0xl9iB30PXr0wN69ey2GWq9ePcTHx6NYsWJGT4XxOUCAAroDsGhKAiRAAiRAAiRAAm4k8NBDrwCIB5DPgpfNAFrY9B4VFYVRo0a5MUIubTQCTZs2xdatW6XCUkVA33dznyae70zdKZWvnskt87XEopKLUChnIT3mStrICuh9+/ZFbGyskrkzaPUIiPeEJkwAvv0WePJJQFx6FSuqlwcjJgESIIF7BCig81ogAdcSMJ2AnpaWpgl14o3VXbt24dChQ64l5sRqjRs31gTCggULOjGbU3yRwO7duyE+tBAvfzw48ubNi7i4OIgd6KqMVatWoU+fPhbzETmINu8vv/yyKukwTh0EKKDrgEQTEiABEiABEiABEnAzgUGDgJgYW07G2m3jvmnTJrRoYVtkd3MaXN7DBEqUKAHRTUxmqCCgz700VxPPr2Vek0lV19xJxSdhdJHRumxVNpIV0Pv374+5c+eqjICxK0BACOfh4cCWLfcHGxICHD8OBAUpkARDJAESIAELBCig87IgAdcSMI2AfuPGDXz88ceYPXs2Tpw44VpKkqtRQJcE6IPT58+fj379+lnMXOxMF9d5kEJ/0ScnJ0O8Sb5mzRqLOU2bNg1Dhw71wUqbN2UK6OatLTMjARIgARIgARIwPgHxSNy2LfDzz7Zi3Qagid1kRDe34OBgu3Y0MA+BSpUq4ZdffpFKyMgC+sWMi5pwviRpiVSOeiY/lfspxITG4PnA5/WYK28jK6CPGTNGO86OgwTcQUAI52PHAtvErz8rY9064LXX3OGda5IACZCA+wlQQHc/Y3rwLQKmENCPHz+O4cOHY/Nm0X7OeIMCuvFqYuSIxLEDokXi9OnTLYa5aNEi9OzZ08gpWIxt8eLF6NVLnLGYfQjxPDo6Go888ohyeTFgywQooPPKIAESIAESIAESIAHvEFiyBBA7z2/csOY/E0A0gPEA7tgNUhzJVL58ebt2NDAPgSpVquDo0aNSCRlVQN+cslkTz3++ZfPtEqnc703uG9wXsaG+1Y5cVkAX7dvFy/ccJOBKAkI4Hz0asHJK4n2uvv4aqFvXld65FgmQAAl4jgAFdM+xpiffIKC8gG7vfGUjlJECuhGqoE4MN2/exNtvvw0hlD84ypQpg7Vr10J8oKHa+Omnn9C2bVv89ttv2UIXwvrMmTORO3du1dJivFYIUEDnpUECJEACJEACJEACniVw/Tog3rNdvdqW34sAOgD4SndwS5cuheiCxeE7BMTxWjv0KE02kBhRQA9PCMf7Ce+7vZDijPMPi3+IbgW7ud2X0RzICug8A91oFVU7Hj07zv+d4eDBwMyZaufM6EmABHybAAV0364/s3c9AaUF9IsXL2pvpm7cuNH1ZFy4IgV0F8L0gaWSkpLQqVMnbLPQU6pevXqIj49HsWLFlCNx/vx5La+vxeu8Dwz+jChXTrsBU0C3i4gGJEACJEACJEACJOAyAgcOZLVsP33a1pLbAXQCcNkhvzwD3SFcpjAODQ3FX3/9JZWLkQT0n9J+0nadf37tc6mc9ExuGtQU8x6bh5KPlNRjbjobWQG9Xbt2WG37LSDTMWNCrifgyI7zhx7KatkeEQFUrOj6WLgiCZAACXiSAAV0T9KmL18goKyAnpGRgbCwMEyaNMnwdaI4aPgSGSpAWwK6yteSWfMy1MVjoGAooBuoGAyFBEiABEiABEjA1ASmTs1qTfv339bSFN8YDWCqUxy2bNmCZs2aOTWXk9QkIDqfnTx5Uip4owjoHyV9pInniRmJUvnomTw+ZDzeD3H/Dnc9sXjLRlZAF5/zhYeHeyt8+lWcAIVzxQvI8EmABKQJUECXRsgFSOA+AsoK6D/++CNatWqFhIQEw5dUZdHT8HBNGKBZhWaz5mXCS9AlKVFAdwlGLkICJEACJEACJEACVglcuQJ06ABsFxvLrYzHHwdOnXoGwH6nSY4ZMwYTJ050ej4nqkegbNmyFo/eciQTbwvoV+9c1YTz2MvuP4O8ckBlTC8xHQ3zNnQEkSltZQX0mJgYDBw40JRsmJT7CIgjTLp1A9av1+ejXTtg3DjgySf12dOKBEiABFQhQAFdlUoxTlUIKCmgp6enY9SoUZg+fbpdzk8++SQ6d+6MBg0aoHTp0ggKCoLsH/R2ndKABCQIJCcno0uXLhA7PR4cNWrUwKpVq7RrWbUhdjC0b98eB0R/yQdG8+bNERcXh/z586uWFuO1QoACOi8NEiABEiABEiABEnAfgVu3gGrVgBMnrPto3x5YuBDIm/chqUDGjh2LCRMmSK3ByWoRqFmzJvbu3SsVtDcF9B2pOzTxfP9N518c0Zt894LdsfCxhcj5UE69U0xtJ/t524ABAzBnzhxTM2JyricgmqR88YX9dSmc22dECxIgAbUJUEBXu36M3ngElBTQT506hQ4dOth8oCtZsiQiIyMhzk/y9/c3HnlGRAJWCKSlpWHo0KGYP39+Nou8efNi+/btEB9oqDZ2796Npk2bIjU1NVvoffv21V6ICQgIUC0txmuFAAV0XhokQAIkQAIkQAIk4D4CW7cCTZtaX/+jj4AePbK+LytozZ07F/3793dfMlzZcARUFtCjLkRhzPkxbmcalCMI0cWj0b8Qfzb+DVv2flO3bl18/fXXbq8fHZiLgDjH3NagcG6uejMbEiAB6wQooPPqIAHXElBSQN+0aRNatmxplUS5cuWwYMECvPjii66lxdVIwAMExJv64ped+GdpTJ06VRPYZR9MPZDKPy7u3Lmj5WNt54o450z8UyknT/JT0RcFdBWrxphJgARIgARIgARUIfDbb0DZstmjrVIFWL0aKFfuf9+T/RubLZVVuSpcF6f4TOXXX3+VWtDTO9B/vf2rtut8/VULPZzvijdJpNK5b3KDvA0wO3Q2KuSq4LpFTbKS7P1GbJZZsWKFSWgwDU8RaNQI+O9/s3sTHx2LBips1e6pStAPCZCAtwlQQPd2BejfbASUFNCjoqIgzmGzNMQOXSGei1bRHCSgKoH4+Hjt6AFLo2HDhli2bBlCQkKUSc9e14ilS5eia9euyuTDQO0ToIBunxEtSIAESIAESIAESECGgDj/fNWq/60gjg2Oicm+oqygJV5gb9GihUyonKsYgeLFi+P8+fNSUXtSQI+/Eq/tOj+bflYqZj2TRxYZqe0857BMQPZ+Ex0djZEjRxIvCThE4I8/gEqVAHG8idiN/tprQEQEULGiQ8vQmARIgASUJ0ABXfkSMgGDEVBOQLfV3lqwFSLc7NmztbPOOUhAVQLinHDxIVVCQoLFFGbMmIHBgwcrsWM7IyND210+adIki7mIFwE+++wziPPdOcxDgAK6eWrJTEiABEiABEiABIxJQAgFH34IZGQA9esD1hqw+fn5QUbMTExMRHBwsDEhMCq3EBDPZgcPHpRaW+aa0+v4VuYtjD4/GjMSZ+id4rRdGf8ymFJ8Clo+ar0botOLm2iirIDOF3ZMdDF4OBVxWuDhw0DJksBjj3nYOd2RAAmQgEEIUEA3SCEYhmkIKCegp6SkoFevXli7dq3FIixfvhydOnUyTYGYiG8SsHedlyxZEmLXtjgfzMhDfGiycuVK9OvXz+LZ5yL2tm3bYtGiRciXL5+RU2FsDhKggO4gMJqTAAmQAAmQAAmQgJsIyApaFNDdVBgDLyuOw9u1a5dUhO4W0L+78Z3Wsv27699JxalncscCHTHvsXkI8uNGDXu8ZO83u3fvRq1atey54fdJgARIgARIgAQsEKCAzsuCBFxLQDkBPSkpSRPIt23blo1EmTJlNGG9ijj4jYMEFCewePFi7WURa6Nq1aqYN28enn/+eUNmKj4w2bBhA9555x2cOXPGaoxCPO/Zs6chc2BQzhOggO48O84kARIgARIgARIgAVcSkBW04uLirB4v5co4uZZxCBj9DPTpidM18fz23dtuhZbLLxeiikVhSOEhbvVjpsVl7zdjx47FBHFoNQcJkAAJkAAJkIDDBCigO4yME0jAJgFTCej16tWDODu6WLFiLDsJKE/g3Llz6NKlC7766iuruYid6JGRkWjXrh38/f0Nk/ONGzc0cT8iIsLqznMRbO3atSG6RpQqVcowsTMQ1xCggO4ajlyFBEiABEiABEiABGQJyApaffv2RWxsrGwYnK8QgTx58kA808kMd+xAF2eci5btK66skAlN19wXAl/A9NDpeDr307rsaZRFQPZ+07t3byxYsIA4SYAESIAESIAEnCBAAd0JaJxCAjYImEpAb9y4sSagFyxYkEUnAVMQWLVqFfr06WNThBaJPvPMMxgyZAiaNm2K/Pnzey138SHL559/jilTpmDfvn124xC7WURHCdmHbLuOaOBxAhTQPY6cDkmABEiABEiABEjAIgHZv7UpoPvehZU7d26kpaVJJe5qAX3d1XXarvPfbv8mFZeeyUMLD8W0EtP0mNLmAQKy95sVK1agQ4cO5EoCJEACJEACJOAEAQroTkDjFBKwQUA5AV08xA0dOhTz58/PlhYFdF7rZiMgrvcRI0YgJiZGV2p58+ZFgwYN0KRJE4hz60JDQyF2D7hrpKenQ+yU37NnD7Zu3YotW7bgypUrutwNGDAAkydPRmBgoC57GqlFgAK6WvVitCRAAiRAAiRAAuYlICtoib/Zhw8fbl5AzCwbAfFS9tWrV6XIuFJAF7vOoy9ES8WjZ3LJR0oiqngUOuSngKuHlyUb2fsNj4xwljznkQAJkAAJkABAAZ1XAQm4loByArp4CBM3AvHvwVGjRg2IHbulS5d2LSWuRgJeJHDx4kUMGjQIa9ascSoK0ea9TJkyqF69OgoXLowKFSr8I1qL7wUFBVldVwj4p06dwp07d7R/J06cQFJSEg4ePKida37o0CGnYhKt28UZ7+JsPQ5zEqCAbs66MisSIAESIAESIAH1CMgKWlFRURg1apR6iTNipwmEhITgwoULTs8XE10hoO+7uU/bdb4zdadULHomt83fFrNKzELIwyF6zGljhYDs/WbMmDGYOHEi+ZqUwM2bwLFjQI0aJk2QaZEACZCAlwlQQPdyAejedASUE9BFBTZt2oSWLVtmK4bYfbt9+3bUrFnTdIViQr5N4NKlSxg2bBjE29iqD4rnqldQX/wU0PVxohUJkAAJkAAJkAAJuJuArKA1btw4REREuDtMrm8gAqVKldJemJYZsgL6vMvzNPE85U6KTBh25z6EhxBVLAoji460a0sD+wRk7zc9evTARx99ZN8RLZQikJAgdkUC95qJligBbNsGVKyoVBoMlgRIgAQMT4ACuuFLxAAVI6CkgC52wb7xxhs4cuRINtzTpk3TWrxzkIDZCKSmpiI6OhqzZ8+2eya6UXMXZ5l98MEHWmt5DnMToIBu7voyOxIgARIgARIgAXUIyApa77zzDqZOnapOwoxUmkDFihVxTGwTlRjOCugX/74I0bJ9SdISCe/6pj6b+1lMKTEFL+Z5Ud8EWtklIHu/qVevHr766iu7fmigBgFxwp9oKDBtWvZ4n3gC+P13NfJglCRAAiSgCgEK6KpUinGqQkBJAf327dvaudCzZs3Kxrl169Zaa2hxZhcHCZiNQGZmJr788kuItmb79u1TJj3Rqn38+PFo06YN/P39lYmbgTpPgAK68+w4kwRIgARIgARIgARcSUBW0GJLZVdWQ421+vbtiwULFkgF64yAvuXaFm3X+dG0o1K+9UweGDwQMaExekxp4wAB2ftN9+7dsWSJ+1+ecCAlmjpB4Pp1YMoUQLx7deOG9QVOngT+8x8nHHAKCZAACZCARQIU0HlhkIBrCSgpoAsE+/fvR9u2bS22FVu+fDk6derkWlJcjQQMRECcTb5582ZMmTLF0EL6k08+qbWeFz+rgYGBBiLIUNxNgAK6uwlzfRIgARIgARIgAdUI7N8PfPst0LAhUKWK56KXFbR2796NWrVqeS5gevI6ge+++w516tSRisNRAT08IRzvJ7wv5VPPZHHG+aRik9C9YHc95rRxkIDs/UYc2diiRQsHvdLcKATS0oCYGCA6GhC7z22NoKAsmxw5jBI94yABEiAB9QlQQFe/hszAWASUFdAzMjIQFhaGSZMmZSMqzlgWIro4t4uDBMxMQPwc7N27V+u6sHHjRlyx94TiARgFChRAy5Yt0bNnTzz33HPImTOnB7zShdEIUEA3WkUYDwmQAAmQAAmQgLcInDsHdOgA7NqVFUFAAPDf/wK1a3smIllBiwK6Z+pkJC8///wzxMvQMkOvgC52m4uW7VtStsi40zW3Rb4WmB46Hf95hFtedQFzwoj3GyegmWTKvHnAhAmAOO/c3qhUCfj4Y+Dpp+1Z8vskQAIkQAKOEKCA7ggt2pKAfQLKCugitYsXL0K0FhPC4YNjwIABmDx5Mne92r8GaGESAjdu3MDhw4exdetW7NixAz/88INHMsubNy+effZZNGrUCA0aNNA+aHnkkUc84ptOjEuAArpxa8PISIAESIAESIAEPEdg82aga1cgOfl+nxUqAL/84pk4ZAWtiRMnakdIcfgOAXFc3ttvvy2VsB4B/aOkj7SW7YkZiVK+9EyOCInAuJBxekxpI0FA9n6zYcMGtGrVSiICTvUkgcxMYPlyIDwcOHXKvmdx7vn77wMdOwJ+fvbtaUECJEACJOAYAQrojvGiNQnYI6C0gC6SO3bsGHr06KHtwn1w9O7dG+JhPzg42B4Hfp8ETEdAtHnGkODiAAAgAElEQVS/cOECTp48CbGDQHwV/65du+awuC5E8mrVqiEgIABVq1bVujtUrFgRpUuXRtGiRbnL3HRXj3xCFNDlGXIFEiABEiABEiABtQkI/XHWLOs53LyZtRvd3UNW0Hr33Xe1o6M4fIdAeHg4xAewMsOWgJ5yJ0XbdT7v0jwZF7rmVstdDVHFotAkqIkuexrJEZC93wwcOBAxogc4h+EJrFsHjBsnPpe1H2qxYlm2vXoBbFJonxctSIAESMBZAhTQnSXHeSRgmYDyArpIa8+ePejfvz+OHDmSLctnnnlGa/XesGFD+Pv78zogARL4F4HMzEykpKRAfH1wiNbrQUFBkH0AJnDfJEAB3TfrzqxJgARIgARIgASA338H2rYFDh+2TqNbt6z2tZ4Ysn/Pt2vXDqtXr/ZEqPRhEALiqLz33ntPKhprAvqOazs08Xz/zf1S6+uZ3LtQb8wsMRMBfh54U0VPQD5gI3u/qVSpkrYBgMO4BC5fBl59VXwWaz/G/PkBcSsZNsy+LS1IgARIgATkCVBAl2fIFUjg3wRMIaCLhA4ePIjBgwdDnM9maZQrVw7iwV+0mK5QoQLy58/PNtP8WSABEiABNxGggO4msFyWBEiABEiABEjA0ASWLAEGDQJu3LAepuiGPnGi59KQFbRatmyJTz/91HMB05PXCbRv3x6ffPKJVByWBPToi9Fay3Z3jwI5CiCqeBT6FOrjbldc/wECsveb+vXrY+fOneRqYALi/HJ7R5AEBgIjRwJDhwJ58hg4GYZGAiRAAiYjQAHdZAVlOl4n4BUBPTk5GSNGjMDZs2ddCuDSpUs4dOiQQ2uWLFkSZcqUgZ8bD9957LHHtPPYhWjPQQIkQAK+QIACui9UmTmSAAmQAAmQAAncIyDasffoAdjaqF2kCLByJfDSS57lJitoUUD3bL2M4O2pp55y+LOVB+P+t4D+661ftV3n66+ud3t6jYMaY3LxyagSUMXtvuggOwHZ+01cXBw6d+5MtAYlcOUKULCg9eBy5cp6iUyI57bsDJoewyIBEiAB5QlQQFe+hEzAYAS8IqAnJSWhU6dO2LZtm8FwuCecxo0bIz4+HgX516N7AHNVEiABwxGggG64kjAgEiABEiABEiABNxEQJ4m1aZPVut3aEKK5ENcLFXJTEDaWlRW02MLd8zVzxOOECRMwfvx4R6aoaxsJoKn18MeGjMWEkAnq5meCyGXvN1u2bEGzZs1MQMK8KTz1FGBp75I43zwiAggJMW/uzIwESIAEjE6AArrRK8T4VCNAAd0DFaOA7gHIdEECJGAoAhTQDVUOBkMCJEACJEACJOAmAjNmZO20S0+37ODhh4HISGD4cOChh9wUhJ1lZQWtsLAwhIeHeyd4erVLgAI6UDGgIiaFTELLR1va5UUD9xKQvd+MGTMGEz15xoV7cZhydXFEfY0aWb/3RDPPTp2yfs899pgp02VSJEACJKAUAQroSpWLwSpAgAK6B4pEAd0DkOmCBEjAUAQooBuqHAyGBEiABEiABEjAxQSSk4H27YHt260vXKoUsHZtltDgzSEraEVFRWHUqFHeTIG+bRDwdQG9a4GumFZiGgrmtNFXmleQxwjI3m+6d++OJUuWeCxeOnKOwLVrwOHDQOnSQLFizq3BWSRAAiRAAq4nQAHd9Uy5om8ToIDugfpTQPcAZLogARIwFAEK6IYqB4MhARIgARIgARJwIYGffgKaNgXOn7e+6OuvAwsXAkFBLnTs5FKyglZMTAwGDhzopHdOczcBXxXQ8/jlQVTxKLwV/Ja7EXN9BwjI3m969+6NBQsWOOCRpiRAAiRAAiRAAvcIUEDntUACriVAAd21PC2uRgHdA5DpQheBu3fv4tq1a8jIyEBmZiZOnz6NGzduWJ376KOPIjQ0VPu+v78/8uTJo8sPjUiAAjqvARIgARIgARIgAbMSqFABOH7ccna5cwMzZwLiLFijDFlBa/fu3ahVq5ZR0mEcDxDwRQH9pbwvaeL5c7mf4/VgMAKy95vY2Fj07dvXYFkxHBIgARIgARJQgwAFdDXqxCjVIUAB3QO1ooDuAch0cR+B9PR0/P777zh06BAOHz6sff3tt99w5swZaVLlypVD6dKlUa1aNVSsWBHVq1dHqVKlEBAQIL02FzAPAQro5qklMyEBEiABEiABErifgNhVnpqanUqlSlkt28uXNxYxWUHr6NGjqFy5srGSYjT/EPA1AX149+GYXHwyrwCDEpC93yxduhRdu3Y1aHYMiwRIgARIgASMTYACurHrw+jUI+AVAf369etYvnw5UlJS1CPmRMT58uVD586duXvXCXacoo+A2Fl+8eJFfPnll1izZg127tyJVEuf6ulbzimrunXrolmzZnjllVdQtmxZ5MyZ06l1OMkcBCigm6OOzIIESIAESIAESCA7gd69gUWL7v//+/UDZswQXZuMR0xW0NqyZYv2dz6HMQn4koA+aP4gzOozy5iFYFQaAdn7zdy5c9G/f3/SJAESIAESIAEScIIABXQnoHEKCdgg4BUBnRUhARJwDQHRjn3z5s0Qbc527drlmkVdsErJkiXRs2dPdOvWDY899pgLVuQSqhGggK5axRgvCZAACZAACZCAXgJJSUDt2sCJE0DRosC8eUCrVnpne95OVtASf9N//PHHng+cHnUR8CUBXWzE6NSpky4uNPIOAdn7TVRUFEaNGuWd4OmVBEiABEiABBQnQAFd8QIyfMMRoIBuuJIwIBKwTyAhIQGLFy/G9OnTceXKFfsTvGSRN29eTUQfNmyY1uadw3cIUED3nVozUxIgARIgARLwVQIHDwJPPWX87GUFrXr16uGrr74yfqI+GiEFdB8tvEHTlr3fjB07FuKa5nANgV9/BcqWdc1aXIUESIAESMD4BCigG79GjFAtAhTQ1aoXo/VxAjdu3MCCBQsQGRlpaOH8wTIVKFAA4kG4T58+CAwM9PEq+kb6FNB9o87MkgRIgARIgARIwPgEZAWt9u3bY+XKlcZP1EcjpIDuo4U3aNqy9xvuQHdNYePjgcmTgZ9+AkqUAL74Aqhc2TVrcxUSIAESIAHjEqCAbtzaMDI1CVBAV7NujNoHCRw/fhxvv/02tm/frmz2rVu31nbNixbvHOYmQAHd3PVldiRAAiRAAiRAAuoQkBW06tSpg2+//VadhH0sUgroPlZwg6cre7/hGehyBd64ERg/Pks4//cQDQFPnZJbm7NJgARIgASMT4ACuvFrxAjVIkABXa16MVofJbBnzx70798fR44cUZ7Ac889hzlz5qBGjRrK58IErBOggM6rgwRIgARIgARIgASMQUBW0BIvv54+fdoYyTAKjxAoU6YMTp486Zgv0SY6GoDEu9Khj4QiqlgUOhXgOeeOwTeOtez9Jjo6GiNHjjROQopEsmsXMGIE8MMP1gM+cYLt3BUpJ8MkARIgAacJUEB3Gh0nkoBFAhTQeWGQgMEJHDt2DD169MDevXsdjrRmzZp46qmnUKlSJZQrVw4FCxZEaGioto6/vz/y5Mljd83r16/j9u3bmt2ff/6JpKQknDhxQvsQ7YcffsDhw4eRmppqd51/GwgRfcmSJahQoYJD82isDgEK6OrUipGSAAmQAAmQAAmYm4CsoCWeJw4cOGBuSMzuPgLFihVDQkIC8CSARgCm6gAkKaC/9uhriCoehbL+PLBZB23Dmsjeb9jC3bHSHjoEiPcN/vtf2/OCgoBLl4BHHnFsfVqTAAmQAAmoRYACulr1YrTGJ0AB3fg1YoQ+TODSpUvo27cvNmzYoIuCEKY7dOiARo0a4T//+Q8e8cDTUUZGBv766y988cUXWLduHXbu3KkrVtHOff78+QgODtZlTyO1CFBAV6tejJYESIAESIAESMC8BGQFrbFjx0K0CefwHQLVqlXDkSpHgP4AjgN4U0fuEgL6pGKTMLroaB1OaGJ0ArL3m02bNqFFixZGT9Pr8f3yCzB2LKDno6KKFYGlS4Gnn/Z62AyABEiABEjAzQQooLsZMJf3OQIU0H2u5ExYFQJ3797FrFmzMGTIELshd+3aFcOHD0fFihXh5+dn195dBiJmcVa7aLu2bNkyu25mzJiBwYMHQ/Yh264jGnicAAV0jyOnQxIgARIgARIgARKwSED2b+0tW7agWbNmpOsjBH5O+xlNNjbBubLnsjIWp4i5SUB/OvfT2q7zhnkb+ghd86cpe79JTEzkS/Y2LhNxjrk443zFCiAz0/b19PjjQHg40Lkz4MWPicx/0TNDEiABEjAQAQroBioGQzEFAQropigjkzAjgVOnTmm7yW21bhdt2SMjI/Haa695VTh/kH9mZqa2I33YsGFau3dro2rVqvjkk0+09vIc5iJAAd1c9WQ2JEACJEACJEAC6hKQFbRiYmIwcOBAdQEwct0E5l+ej/EJ45H4d+L/5rhJQO8f3B/RxaIRlCNId3w0ND4B2fuNOMKufPnyxk/UwxGKExUiIoDFi4G//7btPCQEGDcO6NULePhhDwdKdyRAAiRAAl4lQAHdq/jp3IQEKKCbsKhMyRwEpk+fjnfeecdqMqJd+5w5c1CjRg3DJizOShQfttl6CWDq1KkYOnQod6EbtorOBUYB3TlunEUCJEACJEACJEACriYgK2j1798fc+fOdXVYXM9ABM6kn8G48+MQdyUue1QuFtCLPFwEUcWi0KNgDwMRYCiuIiB7vxHH17Vq1cpV4ZhiHSGGR0baTyV/fmDUKGDQICAgwL49LUiABEiABMxHgAK6+WrKjLxLQEkB/fbt2zh06BBu3brlXXo6vAcGBqJUqVLa7uC8efN65ExqHWHRxOAEkpOT0bNnT6tnn5csWRJLly5F3bp1DZ4J8M0336Bbt244c+aMxVibNGmCuLg4FCpUyPC5MED9BCig62dFSxIgARIgARIgARJwJwFZQUv8vS66S3GYk8CK5BWaeP7H7T8sJ+hCAb15UHOtZfuTAU+aEyazgr+/P9LT050mwR3o96Pr1CmrXbutERgIiL0XI0YAefI4jZ4TSYAESIAETECAAroJisgUDEVASQE9KSkJnTp1wrZt2wwFU08wBQoUgGhbLcSlF154Ac8++yyKFCnC3bd64PmQjdi53aJFCySIPl0WxoIFC9CrVy8lrht7Z7mLF0vEB3K1a9f2oQqbP1UK6OavMTMkARIgARIgAVUITJsGfPghUKQIsHo1UKaMKpG7Jk5ZAV08t+7atcs1wXAVwxBIykjShPN5l+fZjslFAnp4SDjCQsIMkz8DcQ+BoKAgpKamOrW4uFeJ4+A4sghcvw7kzWubxvDhWbvOCxQgNRIgARIgARIAKKDzKiAB1xKggO5ank6tVqdOHQwaNAivvPIKAthnySmGZpu0bNkybde2pfHqq69i4cKFKFy4sDJpixcBunbtih07dliMOTY2Fn379lUmHwZqnwAFdPuMaEECJEACJEACJOBeAqIBUocOwJ49//NTsiRw+rR7/RptdVkBXTyvfvvtt0ZLi/FIENiUskkTz39K+8n+KpICepWAKtqu82ZBzez7ooXyBGTvN4mJiQgODlaeg6sSKFYMsLSvYsAA4L33APF9DhIgARIgARK4R4ACOq8FEnAtAQroruUptdozzzyD6OhovPTSS0rsLJZKlpOtErhz5w7GjRuHqKgoizbTpk3TzgxXbdg603306NGYMGECcuTIoVpabotXvHl/8+ZNt63v7oXFB62HDx++z02NGjWwf/9+d7vm+iRAAiRAAiRAAiSAuDjgrbeAa9eyw1i7FmjTxncgyQpa5cqVw/Hjx30HmIkzvZ15G+MTxmPyxcn6s5QQ0HsW6olJIZNQ+GF1Xv7WD4aWlgjI3m/EyzriWZIji8C6dUDbtln/7ecHdOwIREQAjz9OQiRAAiRAAiSQnQAFdF4VJOBaAhTQXctTejXRznrEiBEYNmwYd6NL01RzgbS0NE0gnz9/frYEQkJC8Nlnn0EIkaoNW23pxe5zIbCzA0NWVUX9Z8+eDfEyhZkGBXQzVZO5kAAJkAAJkIAxCQjBXDQ2WrXKenyiKVKDBsaM3x1RyQpaxYoVw7lz59wRGtf0IIEvU7/UxPPd13c75tUZAT0VmFdxHvoF93PMF62VJyB7v5k7dy769++vPAdXJrB9O3DiBPDaa0Dx4q5cmWuRAAmQAAmYjQAFdLNVlPl4mwAFdG9XwIr/t99+GxMnTkRgYKBBI2RY7iKQlJSETp06Ydu2bdlc1KpVCytWrEBJ0XtSsXHmzBl07NgR33//fbbIGzdujPj4eBQsWFCxrFwf7qJFi9C7d2/XL2yAFcV1e9rXeqYagDtDIAESIAESIAFfIfDDD8AbbwBnz1rPODIyq+2tLw1ZQev555+3+De8LzFUPdcJCRM08dyp4aiAngAgBrj7y12n3HGS2gRk7zfi5XpxxBsHCZAACZAACZCA4wQooDvOjDNIwBYBCugGvj5EO3exEz1nzpwGjpKhuZqALQFdZaHZrHm5uv59+vTRzrg34yhUqBAuXbpkxtSYEwmQAAmQAAmQgBcJiKY9778PTJoEWGvgU6gQsHo18NJLXgzUS65lBS3xXDpy5EgvRU+3MgT23dynnXW+7Vr2l7N1r+uIgP4MgPisle/epYCum7GJDGXvN0OGDNG603GQAAmQAAmQAAk4ToACuuPMOIMEbBFQUkAXZwOnpKRAfL039uzZg7feegtil6u9IXZBPvfcc1ob7EqVKlnc5X3jxg0cO3YM//d//wex9gnRL8nDQ7RzF2/edujQgWeie5i9N92ZVWg2a16uvlZmzZoF0YHCjCM0NBRnbW0JM2PSzIkESIAESIAESMCtBMTjX7t2wL591t0I0XzlSqBIEbeGYtjFZQWtKVOm4N133zVsfgzMMoEZiTM08fx65nU5RHoF9DwA/uWKArocdlVn836jauUYNwmQAAmQgBkIUEA3QxWZg5EIKCmgPwjwm2++Qbdu3WyK50I079mzJ9q0aYOyZcs6tKtbPPhdvHgRa9euxYIFC3D06FGrNRSitzizSbSq9vPz+8dOrHHt2jXcunULR44cwaZNm7By5UpcuXLF5vUghP64uDiUKVPGSNcNY3EjAbZwdyNcRZYWLfxFq36zDZ6BbraKMh8SIAESIAES8C6BpUuBQYOA1FTLcYhGXhMmAGLz9EMPeTdWb3qXFbQaNWpk8Xgpb+ZE39YJHLt1TBPO111d5xpMegX0B7xRQHcNftVWkb3fjBo1ClFRUaqlzXhJgARIgARIwBAEKKAbogwMwkQElBfQ7YnnQtAeOnQoBg8e7JLzlW/fvo1169YhIiLC6q50vTvHRSvjqVOnaoJ7qrVPfQCMGTMG4ubHVu4m+smzkUpaWpp2zc6fPz+bVUhICD777DOte4Jq48CBA2jRogUSEsShePcPcc6ZaNMWEBCgWlpui1fs1BadMFQd7dq10zp4/HtQQFe1moybBEiABEiABIxF4No1oEcPYP1663GFhgIbNgAK/tnsctiygpZ4qfsHccA8h+EJLLq8SBPPL2RcsB+r6LCu58USCuj2WdLiHwKy95stW7agWbNmJEoCJEACJEACJOAEAQroTkDjFBKwQUBpAf3cuXPo0qULvvrqK4spVq1aFXPmzEGtWrVc3gJdtIofOHAgxB/3lob4kGHJkiWoUKGCzQtQvJW9detW9O/f3+oOerHGmjVrtHbzHOYncOfOHYwbN87qW9eLFi3SuimoNMR1LgTyYcOGWQx79OjRmDBhAnLkyKFSWozVBoGnn34a4qWJfw8K6LxkSIAESIAESIAEZAl8/z3Qvj3w55/WV2rdGliyBMiXT9abOebLClr8G87418Gf6X9ifMJ4fJz0seuDpYDueqYmXlH2fpOYmIjg4GATE2JqJEACJEACJOA+AhTQ3ceWK/smAWUF9IyMDISFhWHSpEkWKycEbCGeu3OnrmjrLnbObty40WIMenfVCnFRtHPv16+f1Z3oYqe62JUs+zDim5e5elmL3efierA0WrdujcWLFyN//vzKJCZ2nXft2hU7duywGHNsbKz2s8RhHgIU0M1TS2ZCAiRAAiRAAkYhsHs38MILtqOJjQX4Z+X9jGSfIcUL6bsFfA5DEliVvArjz4/Hb7d/c098FNDdw9Wkq8reb8Rxh6JznUrj7Flg+nRg1SrgxRcB0Uzw0UdVyoCxkgAJkAAJmIUABXSzVJJ5GIWAsgL6jz/+iFatWllsBy3OO1+6dCnq1q3rds7Hjh1Djx49sHfv3my+RCv3DRs2oEGDBnbjsPdCQNu2bSF2HufjNgq7LM1gIFokirMGLbX2F9fVggUL0F5svVFgiBdEZs2ahSFDhliMVuTzxRdfoHbt2gpkwxD1EqCArpcU7UiABEiABEiABPQSePPNrJ3llkbZssC6dUDlynpX8x07WUErPDxce3mdw1gErt65qrVrj7kU497AKKC7l6/JVpe934jzz8U56CqMc+cAsadn7tz7o61XD7DSKFOFtBgjCZAACZCAwgQooCtcPIZuSAJKCujiHPIRI0ZoopylMXnyZLzzzjseawcdHx+Pzp07W4xFnL0u4vH397d7AZw4cQJvvPEGjhwRT6j3jzJlymDt2rWoUqWK3XVooD6By5cva8cTiPb+lobeIwKMQOKbb75Bt27drB5R0KRJE8TFxaFQoUJGCJcxuIgABXQXgeQyJEACJEACJEAC/xCYOBEYOzY7kP79gWnTgFy5CMsSAVlBKyYmRju+jMM4BLZc26KJ54duHrIdlN5zzm2tsh+AE83CxIvUHL5HQPZ+o4KAbk04/3e1T50CSpXyvfozYxIgARIgAe8SoIDuXf70bj4CSgrotoRmsYt1+fLlKOXBv1STk5O1M6nFbvMHhziH/ZNPPkG5cuXsXj32XgxYtWqVJrBzmJ+AvTPDBYHmzZtrxxSIjgtGHeIMbPFhm6UODfdi5vEERq2eXFwU0OX4cTYJkAAJkAAJkEB2ApcuAZUqAeKrGEFBwEcfAW3akJYtArKC1tixYzFhwgRCNgCBjLsZ2lnnUReiPBPNPgAfAjjpuDsK6I4zM8MM2fuN6HYhul4YcSQkZO04X7gQuH3beoQ5cgBXrmT9juIgARIgARIgAU8SoIDuSdr05QsElBTQxZlILVu2tFgf8WD/3nvvefys8OnTp2u73i0NR4RvW7vZIyIiMG7cOF+4LpkjAFsvitwDJF4YmTFjBmrUqOHxa95WkTIzM7W27MOGDdPysDYqVKiANWvWoJL4JJTDVAQooJuqnEyGBEiABEiABAxD4OhRQGi5oaHAyJFA4cKGCc2wgcgKWuI5V7z0yuFdAt9c/0bbdb7r+i7PBLIQQKzzriigO89O5Zmy9xvRiW/ZsmWGQpCYCERGArNn6wtr5kxg8GB9trQiARIgARIgAVcSoIDuSppciwQA5QR08RAmbgTin6Uh2kW/+OKLHq+trTOrxRu04p+eBwmxY7dFixYWz3YfMGCA9sFFLvYm9Hh9veHQ3tnh92ISZ4i3bdtWe4GjYsWK8PPz80a4mk8R8/HjxxEdHa3rodfTxy14DYwPOqaA7oNFZ8okQAIkQAIkQAKGJKDnOdRW4GPGjMFE0T+fw2sEJl2YpInnmch0ewzPBj6LpMgk/L78dylfFNCl8Ck7WfZ+Y6SOF0I4j44GYmOBtDTbJRG7zrt0AcRHlY89pmz5GDgJkAAJkIDiBCigK15Ahm84AsoJ6GlpaRg6dCjmz5+fDaYj7dJdXYmTJ0+iffv2EAL4g6Nv374QO9QDAgLsurW167hXr16YOXMmcufObXcdGpiDgDgeQFw/Ype2nvHkk0+ic+fOaNCggSam67nm9KxryyY9PR2///47vv76a6xcuRK7dunbESG6SIif4yJFisiGwPkGJEAB3YBFYUgkQAIkQAIkQAI+SUBW0FqxYgU6dOjgk+y8nfSBmwe0lu2fp3zukVCGFh6KCcUmoGPrjhCd/2QGBXQZeurOlb3fbNmyBc2aNfMqgMuXs4TzefOAmzdth/LQQ1nHiIgd6jpObvRqXnROAiRAAiRgfgIU0M1fY2boWQLKCehJSUno1KkTtm3blo1U48aNIVqgFyxY0LMUAbgqLlet43EAdOg2AseOHUOPHj1sniNuzXm5cuVQvXp1CGFdtEsvVKgQHn/88X+EdbF7/ZFHHrEae0ZGBlJTUyFasot/p0+fxtWrV/Hzzz9DvDRy8OBBiO4Ljg5xbrv4WRUt6DnMSYACujnryqxIgARIgARIgATUIyAraHXv3h1LlixRL3HFI56VOEsTz1PupLg9k4q5KiIiJAJt8rfRfLVp0wbr16+X8ksBXQqfspNl7zfePjJCnJooTqywt+NcFKh5cyAqCnjySWXLxcBJgARIgARMRoACuskKynS8ToACuotK4Crh21XruCgtLmMQAqIzQc+ePbF7926DROR8GEI8X7p0KerWrev8IpxpeAIU0A1fIgZIAiRAAiRAAiTgIwRkBa1nnnkGP/74o4/Q8n6av97+VWvXvjp5tUeC6V2otyaeF3246D/+xDnUy5cvl/JPAV0Kn7KTZe834khD2e4HzsLr0QP4+GP7s+vUASZPBmrWtG9LCxIgARIgARLwJAEK6J6kTV++QMBUAnrDhg0h2ssFBwd7vHaXLl1Cx44dsWPHjmy+HdkZTwHd46VTxuGZM2e04ws2bNigTMwPBio+fJs1axZq8klT2RrqDZwCul5StCMBEiABEiABEiAB9xKQFbTEc67oHsXhfgJLkpZo4vm5v8+53Vnow6Fau/ZuBbtl8yU6hX3//fdSMVBAl8Kn7GTZ+83w4cMxWajTHh63bgH2Tl2sXj2rtXujRh4Oju5IgARIgARIQCcBCug6QdGMBHQSUE5AF2dCi7ehxblIDw7Rpnr16tUoX768zvRdZ3b8+HG8/vrrOHr0aEXGtjcAACAASURBVLZFmzdvjri4OOTPn9+uQwrodhH5tEFaWhpiY2MRGRmJK1euKMNCtIofMGAAhg0b5pUXXJQBZaJAKaCbqJhMhQRIgARIgARIQGkCsoJWv379ME8cBszhNgLn/z6vCecfJX3kNh//Xrh9/vaaeF7av7RFfy+//LLFzQGOBEcB3RFa5rGVvd/ExMRg4MCBXgGSO7fl1u1lywIREcAbb3glLDolARIgARIgAd0EKKDrRkVDEtBFQDkBXQiIYhfu/PnzLSa4ceNGvPrqq7qSd6WRaDHVsmVLi0v27dsX06dP/+fcaVt+RavuN954A0eOHMlmJl4cmDNnDoQYyeHbBM6ePYu5c+di4cKFhhbSxbXarVs37WdWnL0u+zDt21VXK3sK6GrVi9GSAAmQAAmQAAmYl4Ds3+BNmzbF559/bl5AXs5sTfIaTTw/cfuE2yPJnyO/JpwPDLYtUFr6W97R4CigO0rMHPay9xvx2Zpo4+6NIUTysLD/eQ4NBSZMALplb9LgjfDokwRIgARIgATsEqCAbhcRDUjAIQLKCegiuwkTJmD8+PEWEx08eLDW7snf398hEDLGt2/fxogRI7TW1JZGWFgYxD89DxI//PADGjVqhNTU1GxLOSLEy+TDueoQSExM1LouLFiwwGL3A29lIrpB9OnTR+vKULhwYW+FQb9eJEAB3Yvw6ZoESIAESIAESIAE/kVAz3OoLWAvvPACdu3aRaYuJnDtzjWMTxiPmYkzXbyy5eVeyfeKJp5XC6hm1584emv//v127WwZUECXwqfsZNn7zbFjx7zSVfIe8PfeA44fB157DejUSdkyMHASIAESIAEfJUAB3UcLz7TdRkBJAd3Wbu8KFSpg1apVqFKlitugPbjwTz/9hPbt20P8oW9pLF++HJ10/uUtzpbr3LmzxXUiIiIwbtw4j+VFR+oQyMzMhOhesG3bNmzevBk7d+70aPBip3mDBg3QpEkT7V9oaCj8/Pw8GgOdGYsABXRj1YPRkAAJkAAJkAAJ+C4BWUFL/F23b98+3wXohsy/SPlCE8/335QTqfWE9vBDDyMiJAKjio7SY67Z1KxZE3v37tVtb8mQAroUPmUny95vvv32W9SpU0fZ/Bk4CZAACZAACXiTAAV0b9KnbzMSUFJAt9XmXBSpd+/eWsv0wMBAt9fsxo0b2u5z0U7b0ihTpgzWrl2rS9C3t5NdvBgg2rtzkIA9Aunp6fj9999x/Phx/Pzzzzh48CDOnDmDQ4cO2Ztq9/viw5RSpUqhevXq2nVduXJlFC1aFDlz5rQ7lwa+Q4ACuu/UmpmSAAmQAAmQgC0CW7cCv/2WtZOvQAGy8gYBWUFLdJcSL41zyBO4i7tau/aJFybKL6ZjhXp562nieZ08jgmS5cuX117QlhkU0GXoqTtX9n7jzRbu6lJn5CRAAiRAAiSQRYACOq8EEnAtASUFdHvnoAtE0dHRGDZsmFtFPfFAuHLlSvTr189iy3URR/fu3RETE6NLzLe1kz0kJASfffYZatSo4dorgKv5HAEhrt87IiAjIwMnT57E33//nY2DeAFFCOViJ7n4J3aZUyT3ucvF6YQpoDuNjhNJgARIgARIwBQEzp/PEs2//jorHdEgbPduIE8eU6SnVBKygpZ4pl2yZIlSORsx2O+uf6eJ519f//8/FG4O8r2i72niud9DjncGE2dQi85mMoMCugw9defK3m+4A13d2jNyEiABEiAB7xOggO79GjACcxFQUkAXJdi+fTvatm1rVbgWYt+kSZM0cdsdop9omb1ixQoMGDDAagwiznXr1uE1cXiSnWFvJ3vr1q2xePFi5M+f395S/D4JkAAJeJ0ABXSvl4ABkAAJkAAJkIDXCAjdrVs34MqV+0MICwPCw70Wls86lhW0pkyZgnfffddn+bki8Q8ufqCJ53/fzf7isivW//caNXLX0M46bxrU1OmlO3bsqG0WkBkU0GXoqTtX9n7j7TPQ1SXPyEmABEiABEiAO9B5DZCAqwkoK6Bfu3YNgwYNwrJly2wyEQ/6osV6cHCwy9gJsXvatGkQHyTc28lrafFXX30VCxcuROHChW36Fq3bxXpjxoyxajd16lQMHToUsg8jLoPAhUiABEjABgEK6Lw8SIAESIAESMA3CQwdCsyYYTn3Fi2ATZt8k4s3s5Z9huzUqROWL1/uzRSU9X047bAmnG9OkdvNrRfA24Xf1nadB+UI0jvFol2bNm2wfv16qTUooEvhU3ay7P3m6NGj2jFxHCRAAiRAAiRAAo4T4A50x5lxBgnYIqCsgC6S2r17N8TDvDjb2dYoV64cRo4cCfEQGBTk/IOkEO1FG7MZM2Zg3759Nn2KHfDi7PNGjRpZtUtJScH333+PmTNnYtu2bVbtKlSogDVr1qBSpUq8mkmABEhACQIU0JUoE4MkARIgARIgAZcR+P13oF074NAh60tu2AC0auUyl1xIJwFZQUt0XZszZ45ObzS7R2DOpTmaeJ58J9ntUMrlKqftOm/3aDuX+KpXrx6++eYbqbUooEvhU3ay7P1GfM5Xq1YtZfNn4CRAAiRAAiTgTQIU0L1Jn77NSEBpAV08kM2aNQtDhgzRVZsCBQqgefPmEO3Qq1WrhqJFiyIgIMDq3OvXr+PPP//EoUOHsHXrVmzZsgVXHuxDaGW2vTPYz58/r4n/X987FNBGBmJnurj5uaMVvS5wNCIBEiABBwlQQHcQGM1JgARIgARIQGEC4njsgQOBtDTrSURHAyNHKpykwqHLClp9+/ZFbGyswgQ8G/rJ2ycxPmE8Vl6Ra4GuN+o3C76piefFHi6md4pdO/FZycWLF+3a2TKggC6FT9nJsvebmJgYDBS/UKyMc+eAefOAI0eAJk2yfvdwkAAJkAAJkAAJZBGggM4rgQRcS0BpAV2gEO3U33vvPW0Xt7ND7FAvWbKkNj0tLQ2HDx+22Zrdnh/xhv7kyZMRGBho1fT48eN4/fXXIdpT2RrPPfcc4uLiUKZMGXtu+X0SIAESMAwBCuiGKQUDIQESIAESIAG3Ebh5E+jRA1i92rqLokWBTz4BXnzRbWFwYTsEZAWtBg0aYMeOHeSsg8DSpKWaeH42/awOazmT4o8U19q1CwHd1UMcgXf58mWpZSmgS+FTdrLs/Wb27Nl46623suUvLsfwcODBZhhvv2392BBlITJwEiABEiABEnCSAAV0J8FxGglYIaC8gC7ycoWI7qorRJzLPnHiRIgW7rbGt99+i7p169q0EWssWLAA7du3d1V4XIcESIAEPEKAArpHMNMJCZAACZAACXiNgNj916YNIFq3WxvizPNly4BHH/VamHQMQFbQKlu2LE6cOEGWNghczLiotWtfeHmhRzi9nv91TTwXrdvdMZ544gmcOnVKamkK6FL4lJ0se78RnR+bNWv2T/7XrgEffghMmyY++7OMJTERCA5WFhkDJwESIAESIAGXEaCA7jKUXIgENAKmENBFIrdv39bEZrEbPTU11ePlFWK3EM779OkDf39/u/7j4+PRuXNnq3ZivXHjxmHo0KFs3W6XJg08RSAzMxMpKSkQXx8cfn5+yJcvH8RXDhKggM5rgARIgARIgATMS0A0/xoxAkhPt5yjaMQ1axbwpus3xpoXqhszkxW0ihcvjr/++suNEaq99Pqr6zXx/Jdbv7g9kSC/IEwoPgGDgwe71Vft2rXx/fffS/mggC6FT9nJsvebDRs2oFWrVtqRILNnAx98ANg7SfH0aeD/N5VUlhsDJwESIAESIAFXEKCA7gqKXIME/kfANAK6SEk8oO3Zs0c7E33fvn0eq3OjRo0QFRWF6tWr6367f8KECRg/frzFGMVZ7dOmTdPOSOe55x4rIx3pIJCUlKRdl9u2bctm3bhxY4gXQwoWLKhjJZqYnQAFdLNXmPmRAAmQAAn4IoHkZEA0x9q+3Xr21asDa9cCTzzhi4SMmbOsoFWiRAn8+eefxkzOi1HdyLyhCefTE6d7JIqmQU21s85r5K7hdn/iWLp54qBpiUEBXQKewlNl7zdiB/rJk80QGQlcumQfRKtWwIYN9u1oQQIkQAIkQAK+QIACui9UmTl6koCpBPR74MQ55uKt1ejoaLtnjMvAFmenjx07Fm3atEFAQIDupW7duoVhw4Zh7ty52eZ07doV4kZXqlQp3evRkAQ8RYACuqdIq++HArr6NWQGJEACJEACJPBvAj/+CLRsCVy4YJ3LyJFAdDS5GY2ArKBVtWpVHD582GhpeTWe7de2a+L5jzd/dHscfvDThPMxRce43dc9B+Ll6O223pTREQkFdB2QTGgid7/piQIFpuPKFdtHIgps4iOziROBjh1NCJEpkQAJkAAJkICTBCigOwmO00jACgFTCuj3chVC+tdff621dt+5c6fLWrs3aNAAffv2xSuvvOKQcH4vLtECu1evXli7dq22a10I8Q0bNkTz5s1RpEgR3bvYeVWTgKcJUED3NHF1/VFAV7d2jJwESIAESIAEHiQgdgEKseLmTctsihUDVq4EXnyR7IxIQE7QAtq1a4fVq1cbMTWvxBSWEIaIhAiP+K6Tp44mntfNU9cj/u45GT16tLYhQWZQQJehp+5cx+83DwFoA0D8TFWwm3jx4sC4cUDPnkDOnHbNaUACJEACJEACPkWAArpPlZvJeoCAqQX0f/NLTk7WzvD6/PPPNTH9xIkTuvGKlupCNBfnMNWvX58it25yNDQbAQroZquo+/KhgO4+tlyZBEiABEiABDxN4LPPgFdftey1bVtg4ULg0Uc9HRX96SXguKB1/8rh4eEICwvT6860dt9f/x7jE8ZjZ+pOj+Q4qsgoTTzP+ZDnVcJx48YhUvTQlhgU0CXgKTzVsfvNSwCmAqhuN+NChYAxY4ChQ+2a0oAESIAESIAEfJYABXSfLT0TdxMBnxHQH+Qndqdfu3YNJ0+exN9//40bN27g2LFjyJ8/P/7zn/9o5mI3eLFixRAUFMRd4W66ALmsWgQooKtVL29GSwHdm/TpmwRIgARIgARcS+DaNSA0FBBf7408eYDZs4Hu3V3ri6u5noBjglZ2/9yBDky5OEUTz29l3nJ9gR5YsXru6ogIicAr+V5xuy9rDrgD3WvolXes/37TH0D2Yw0fBJA3L/Duu8A77wDi9w4HCZAACZAACZCAdQIU0Hl1kIBrCfisgO5ajFyNBHyDAAV036izK7KkgO4KilyDBEiABEiABIxDQByH3LhxVjwvvQQsWQKULGmc+BiJdQL6BS3La7zwwgvYtWuXTyI+mnZUO+t8Y8pGj+T/VvBbmnieP2d+j/iz5qRp06bYunWrVAzcgS6FT9nJ+u83NwDktppnrlxAv35Z7doLFFAWBwMnARIgARIgAY8SoIDuUdx05gMEKKD7QJGZIgm4igAFdFeRNP86FNDNX2NmSAIkQAIk4HsEkpOBCxeACvaPqfU9OAbOWL+gZTkJcYyZOAbN10bs5VhNPL+ccdntqZf2L621a2+fv73bfelxUKpUKZw5c0aPqVUbCuhS+JSdrP9+kwIgyGKeAwYA4tSIwoWVxcDASYAESIAESMArBCigewU7nZqYAAV0ExeXqalLIDMzEykpKRBfjTSSk5PRr18/ix+gNWjQALGxsdoxCI4MPz8/5MuXD+Irh3kIUEA3Ty2ZCQmQAAmQAAmQgNoE9AtalvPs2rUrli5dqjYEB6I/dfuUJpzHJ8c7MMt5024Fumnieegjoc4v4uKZVapUwdGjR6VWpYAuhU/ZyfrvN+8BiHwgz4/w/vs5MX58V2XzZ+AkQAIkQAIk4E0CFNC9SZ++zUiAAroZq8qclCdga6e38sk9kEDjxo0RHx+PggULmi01n86HArpPl5/JkwAJkAAJeJDAjRs3cPr0aRw5ckTzWrp0aTz++OMIDg72YBR0ZWQC+gUty1kMHDgQMTExRk7RZbEtv7JcE89Pp5922ZrWFir6cFFNOO9VsJfbfTnq4LnnnsOPP/7o6LT77CmgS+FTdrJj95uJAGoCOAVgCoATmDx5MoYPH65s/gycBEiABEiABLxJgAK6N+nTtxkJUEA3Y1WZk/IEKKArX0KfT4ACus9fAgRAAiRAAiTgZgJCOJ83b55VoWHcuHF48803IVoxc/g2AccEreysXnrpJXz55Zemhngp4xLGJ4xH7KVYj+TZ5tE2mnheIZcxz0OoWLEijh07JsWCAroUPmUny95vxowZg4kThbDOQQIkQAIkQAIk4CgBCuiOEqM9CdgmQAGdVwgJGJAABXQDFoUhOUSAArpDuGhMAiRAAiRAAg4R2Lt3L8Su4AMHDtidt3HjRrz66qt27WhgXgKygtZTTz2l61pTleCnVz/VxPOjaXIty/XknydHHkSERGBo4aF6zL1mU7x4cZw/f17KPwV0KXzKTpa938TFxaFz587K5s/ASYAESIAESMCbBCige5M+fZuRAAV0M1aVOSlPgAK68iX0+QQooPv8JUAAJEACJEACbiIg2rWLFu2OjB07dqBBgwaOTKGtiQjIClovvPACdu3aZSIiWancuntLa9f+4cUPPZJb46DGmnj+bOCzHvEn46RYsWJISEiQWQIU0KXwKTtZ9n4jOh+UL19e2fwZOAmQAAmQAAl4kwAFdG/Sp28zEqCAbsaqMiflCVBAV76EPp8ABXSfvwQIgARIgARIwA0ERNv2N954A1u2bHFo9Ro1auCLL77guegOUTOPsayg9c4772Dq1KnmAQJgZ+pOTTzfc2OPR/KKKBaBcUXHecSXK5w0btwY27dvl1qKAroUPmUny95vjh49isqVKyubPwMnARIgARIgAW8SoIDuTfr0bUYCXhHQbYmD4kEtPj4eBQsWtMpbNXFRT05mvLiYk/MEkpOT0aVLF4c/HHXeo/dm8ufDe+zd6ZkCujvpcm0SIAESIAFfJbBz5040bNjQYvpil3BgYCC2bdtm8fuxsbHo27evr6Lz6bxlBa3hw4dj8uTJpmEYcSECYefDPJJPrcBa2lnn9fPW94g/Vzlp164d1q5dK7UcBXQpfMpOlr3fcAe6sqVn4CRAAiRAAgYgQAHdAEVgCKYiQAHdA+WkQOgByCZ08ccff+Ddd9/Fhg0bTJjd/1Liz4c5y0sB3Zx1ZVYkQAIkQALeJTB48GDMnj3bqSDELvT9+/c7NZeT1CYgK2hVr14dBw8eVBsCgL039mq7zv+b+l+P5DKi6AitZbv/Q/4e8edKJ6NHj0Z0dLTUkhTQpfApO1n2fsMd6MqWnoGTAAmQAAkYgAAFdAMUgSGYigAFdA+UkwKhByCb1EVaWhrEbqHIyEhcuXLFapbiGhM2jp6H6Sg2sTO+X79+ELufHhziXE0Ra/78+R1a1s/PD/ny5YP4ymEeAhTQzVNLZkICJEACJGAcArLCRGJiItu4G6ecHotE9rqpWrUqDh8+7LF43eFoWuI0TTy/mXnT+vJ3ATwk771KQBVt1/mr+V6VX8xLK7Ru3RqffvqplHcK6FL4lJ0se7/hDnRlS8/ASYAESIAEDECAAroBisAQTEWAAroHykkB3QOQTexCfPBw4MABDBkyBLt377aaably5TQR/bXXXnObGC17/IKJy8TUHiBAAZ2XBAmQAAmQAAm4noB+YaIogA8BCAHvMwCdtGC4s8/1NVFhRf3XjeVsmjRpgi+++EKFVLPF+H9p/4fxCeOx/up6j8Tfv1B/TCg+AQVzWD+SziOBSDqpU6cOvvvuO6lVKKBL4VN2suz9hr+nlC09AycBEiABEjAAAQroBigCQzAVAQroHignBXQPQPYBF2IHelRUFD78UHwYan0MGDAA4eHhbtldRAHdBy40F6VIAd1FILkMCZAACZAACfyLQLVq1XDkyBE7TBoBiAdQ6F92MwEMAXeg++blJCto9e/fH3PnzlUO3oLLCzTx/OLfF90e+xP+T2jt2jsVyHpZRfVRqlQpnDlzRioNCuhS+JSdLHu/2bJlC5o1a6Zs/gycBEiABEiABLxJgAK6N+nTtxkJUED3QFUpoHsAso+4yMzMxPr16zF27FicOHHCatbPPPMMZsyYgeeffx6yD7D/dkIB3UcuNBekSQHdBRC5BAmQAAmQAAk8QMBWW+UuXbrg2LHO2L9fCOjZR2joYzh79iyZ+iAB2eeB5s2bY/PmzcqQO5t+VmvXvuzKMsBFbdltJd+lQBdNPC/lX0oZRvYCfeKJJ3Dq1Cl7Zja/TwFdCp+hJh8/DgwbBoiGeL16Abbe6Ze930ycOBFjxowxVP4MhgRIgARIgARUIUABXZVKMU5VCFBA90ClKKB7ALKPufjjjz/w7rvvYsOGDVYzz5s3L4YPH4533nkHgYGBLiFEAd0lGH1iEQroPlFmJkkCJEACJOBhAvXr18dXX32VzWvDhkPw559jcOJEsJWILqFw4cq4eNH9O3E9jITudBCQFbQqV66stf9XYaxMXqmJ57/f/t3t4QbnDNbOOu9bqK/bfXnaQenSpfH773IMKaB7umru8RcbC/Tvf//aQkAXgrqlIXu/iYuLQ+fOnd2TDFclARIgARIgAZMToIBu8gIzPY8T8IqAfvv2bRw6dAi3bt3KlnCuXLlQvXp1+Pv7W4Vha77HCepwqCcnHcvQhATuI5CWlqa1UhS/GFNTU63SeeWVVzBhwgSIlp+ygwK6LEHfmU8B3XdqzUxJgARIgAQ8RyC7MCFekgzT2rMDD1sJJBOAaIe7jS3cPVcqQ3mSFbTq1atn8cUNIyV5JeOK1q59zqU5HgmrVb5WmnheOaCyR/x52glbuHuauPH8Xb8OdOkCfPpp9tgefxz44w/LMcveb44dO4by5csbDwgjIgESIAESIAEFCFBAV6BIDFEpAl4R0JUixGBJwMAExFv9e/bswZAhQ7Bv3z6rkRYoUEA7O71jx442X06xlyoFdHuE+P17BCig81ogARIgARIgAdcTuF+YEGctTwZQzIajcwC6Adip2YhdxGI3MYdvEZAVtMqWLWvz+Chv0/ws5TNt1/mRtCNuDyXAL0ATzocVtrL91u0ReMbB448/jtOnT0s54w50KXxenXzgANC2LWDtEnjqKUDYWBqy9xv+nvJq6emcBEiABEhAcQIU0BUvIMM3HAEK6IYrCQMiAccJXLlyBVFRUZpIbmt07doVkZGRCA0NddwJAAroTmHzyUkU0H2y7EyaBEiABEjAzQSeeuopHDqUDmAxgOfseIsHMADAtX/sEhMTERxsrc27m4Pn8l4jICtoifOwZdt5uyP59Mx0bdf5Bxc/cMfy2dZsmLehJp7XDKzpEX/edCLOvf/888+lQqCALoXPa5OnTAHeew/4+2/LIeTKBXzzDfDss5a///DDDyMjI8Pp+Pl7yml0nEgCJEACJEACWqfa8PDw+0iI/x0WJrqWcZAACThKgAK6o8RoTwIGJZCZmYn169dj7NixNneIlCtXDlOnTkXTpk3h5+fnUDYU0B3C5dPGFNB9uvxMngRIgARIwA0EUlKAOnV24ejRWgBy2PBwFUBPAOvvsxHHZB08eNANkXFJoxOQFdDFkVCfffaZodL8KvUrTTz/7vp3HokrLCQM4SH3fxjpEcdectKgQQN8+eWXUt4poEvh8/jky5eBTp2A7dutuy5VKqule9Wq1m1k7zds4e7x0tMhCZAACZCAiQhQQDdRMZmKIQhQQDdEGRgECbiOwB9//IF3330XGzZssLmosBk9ejREe3e9gwK6XlK0o4DOa4AESIAESIAEXEcgNhYYO1Z0A7K3phC8egPIfjhtr169sHDhQnsL8PsmJCAraInOBwes9Wv2Aq/IhEiMvzAeugTauwAecj5Isds8IiQCLwe97PwiCs7kGegKFk0i5K++Ajp0AC5etL7I668DixcDefLYdiR7vxGfY7Rq1UoiG04lARIgARIgAd8lQAHdd2vPzN1DgAK6e7hyVRLwKoG0tDTMnTtXa9uSmppqNZbatWtjxowZqFGjBvQ86FJA92pZlXJOAV2pcjFYEiABEiABgxJISwNeew3YutVegH8CeAfAWquG4uXJKaI3L4fPEdDzd74tKPnz54c4MsrbY//N/dpZ51uv2f2BcEmow4oM08Tz3H65XbKeSouEhITgwoULUiHresFBygMnyxK4cwcYNw744AMgM9PyaoGBwOzZQI8e+rzJ3m9WrFiBDkLN5yABEiABEiABEnCYAAV0h5FxAgnYJEABnRcICZiUgPjAYs+ePRgyZAj27dtnNcu8efNq56AMGDAAAQEBNmlQQDfpxeKGtCiguwEqlyQBEiABEvA5AtOmAcOG2Us7EsBEALdsGj722GM4c+aMvcX4fRMSkBW0cufOjRs3bniVzMxLMzXxPPWO9ZeDXRVgpVyVtLPOWz/a2lVLKrdO/fr18ZXYliwxKKBLwPPA1D//BMSu8h9+sO6sUiVg3TqgXDn9Acneb2bOnInBgwfrd0hLEiABEiABEiCBfwhQQOfFQAKuJUAB3bU8uRoJGI7ApUuXEB4eru1ItzXE2YZiV1L58uWtmlFAN1x5DRsQBXTDloaBkQAJkAAJKERg4sSs1u2WhziuZygA/aJ4YmIigoODFSLAUF1BQFbQKlGiBP4UapsXxvFbxzXhfO1V690VXBlWn0J9NPG8cM7CrlxWubVat26NT8Vh1xKDAroEPDdPFaXt3h1ISbHuaMAAQLzE5e/vWDCy9xvuQHeMN61JgARIgARI4N8EKKDzeiAB1xKggO5anlyNBAxJICMjA2vWrNFaup84ccJqjCVLlsSkSZPw+uuvI2fOnNnsKKAbsryGDIoCuiHLwqBIgARIgAQUI/DXX0Dlyg+KHKcADADgeBvrb7/9FnXq1FGMAsOVJSAraJUtW9bmM4RsfNbmL05arInnCX8nuMvFP+uWfKSkJpx3KdDF7b5UcFC8eHGcP39eKlQK6FL43Db5449tt2PPlw+IpfLIQgAAIABJREFUjweaN3cuBNn7zdKlS9G1a1fnnHMWCZAACZAACfg4AQroPn4BMH2XE/A5AT0zMxPJycn4448/8Ntvv2lv0qenp+PgwYO4efOmBli0N5w8eTLEWW+Wxu3bt3Hq1CmULl3aosjo8ipxQRJwEQFx3YvzLzdsEDuWrI8333wTEydORNGiRe8zooDuokL4wDIU0H2gyEyRBEiABEjAIwTESTy9ewM5cgAHD4p+7tOc9ksB3Wl0Sk+UFbRCQ0Nx9uxZjzH4K/0vjE8YjyVJSzzis2OBjpp4/sQjT3jEnwpORNeBc+fOSYVKAV0Kn1smp6cDefMC4qulUbMmsHo1EBrqvHvZ+01cXBw6d+7sfACcSQIkQAIkQAI+TIACug8Xn6m7hYBPCOjXrl3Drl27tB24X3/9td2z/xo3boz4+HgULFjQIvSTJ0+iffv2uHz5MgYNGoTu3btbtXVL1bgoCUgQSEtL09q5i1+oqanWzxCsWrWq1tK9QYMG8PPz0zxSQJcA72NTKaD7WMGZLgmQAAmQgEcIFC5cGOJ4HmcHW7g7S07tebKClnhxXLx87onxSfInmnj+661f3e6uYM6CiAiJwIBg0dGB498EKlSogOPHj0tBoYAuhc8tk69fzxLQLY333gMiI+Xdyt5v+KKXfA24AgmQAAmQgO8SoIDuu7Vn5u4hYFoBXTysiV3is2bNgniD9cqVK7oJ2hPQDxw4gBYtWiAhIauVXIECBTB27Fj06dMHgYGBuv3QkAS8RUD8fOzZswdDhgzBPrGtycrImzev9pLIqFGjIP6bArq3KqaeXwro6tWMEZMACZAACRifQN26dSHEBWeGeDlYvADM4XsEZAUtTwjoKXdStHbtsy/N9kiBXn30VUQUjUDV3FU94k81JwMGDMC8efOkwqaALoXPbZM/+AAYNep/yxcuDKxcCdSv7xqXuXLlguja6Ozgi17OkuM8EiABEiABEoC2YS48PPw+FOJ/h4WFEQ8JkIATBEwpoIu27KIFuzg7ydYOW2u87Ano//3v/2PvPqCrqBY1AP/03glVmrTQBfSCKCLCBaRXKSEgggQIPYIk1EtJIAihSlFEehUigggCSlN4UkS6UhK6tIh0COGtPbl4CTl19sw5M3P+Weuu+67Obt/e7wTyn73396hXr16y4o0bN1Z27Pr7+6uYChahgOcFxA4m8UNU7Eh39Ij1HhERoVxvII5T27RpU7LXnf3/jedHxxa9KcAA3Zv6bJsCFKAABawq0Lt3b8ycOVPV8P71r39h7969qsqykLkFZAN08ffb48eP64bw7d/fKuH5gXsHdGvjWcVpU6RVjmsfnHew7m2ZuYHJkycjJERcGaH+YYCu3k7vklOmABs2AMWKAeHhQO7c2rX4+uuvY8+ePaoqFF/aFydI8qEABShAAQpQQJ0AA3R1bixFAXsClgrQxf3ma9asUXaDnzx5UvWsOwsCFy5ciM6dO9usXxx7Lb6pLf7SwIcCZhCIj4/HypUrERYW5vB6A3HSgvil7Q8//KBcifDi4+z/b8xgwT5qJ8AAXTtL1kQBClCAAhR4JtCzZ0/Mnj1bFUjZsmVx9OhRVWVZyNwCsgH6oEGDlC+oa/08efpEOa49/Eq41lXbrK925tpKeP5G5jc80p6ZGxFfsha/gJV5GKDL6Jm3bNeuXfHFF1+oGkCFChXw22+/qSrLQhSgAAUoQAEKcAc61wAFtBawTIAu7nWeNGmS8hd7NbvOn4d1FgSOGTMGI0aMsDsXpUuXxty5c/HWW29pPV+sjwK6CYg77sQvx9avX6+qDWf/f6OqUhYyrQADdNNOHTtOAQpQgAIGFpANQnk0roEnV8euya4bcVqV+PKGls+OOzuUXefivz3xDM8/XLnvnI9rAt26dcO8efNce9nOWwzQpfhMW7h69eqqTzvJmjUrbt26Zdqxs+MUoAAFKEABbwtwB7q3Z4DtW03AEgH63bt3ER4ervxHi8dREPjgwQPlKDNnR15Xq1YN8+fPR5kyZbToEuuggEcExBdRxNoWP2zd/SIKA3SPTJFpGmGAbpqpYkcpQAEKUMBEArJB6OHDh1G+fHkTjZhd1UJAdt00aNAAGzdu1KIrSh0RVyKU8PwJnmhWp72KXsv4mrLrvH7W+rq3ZaUG6tSpg23btkkNiQG6FJ9pC8t+3vCLXqadenacAhSgAAUMIMAA3QCTwC5YSsD0Abo4flrsPB8yZIhmE+MoCBTfhhXfxl69erXT9nr16qXsiM+UKZPTd/kCBYwiIH7R8fPPP6N///745ZdfXO4WA3SXqXziRQboPjHNHCQFKEABCnhYIHfu3Lhx44bqVhlMqKYzdUHZQKtixYo4dOiQtIG441wc2b7h1gbpulypoH+e/kp4njllZlde5zvPCbz99tvYvn27lAkDdCk+0xaW/bxZt24dmjRpYtrxs+MUoAAFKEABbwowQPemPtu2ooCpA3TxF7Jly5ahR48eTnfLimPVO3bsiHfffRclSpTA48ePlf+9adOmZPPqKAgUbZ49e1bZoSvuQnf0ZMmSBYsWLUKzZs2suHY4JosLXLt2DeLuO2enLTxjYIBu8QXh5vAYoLsJxtcpQAEKUMD0AnFxQHQ0kC4d0KGDPsORDSYYoOszL0avVXbdlC1bFkePHpUa5vSr05Xw/K8nf0nV40rhMunLKMe1t87R2pXX+Y4NAfGlCXFihczDAF1Gz7xlZT9vpk+fjt69e5sXgD2nAAUoQAEKeFGAAboX8dm0JQVMHaD/8ccfCAwMdHi/kgjOxX3lrVq1Qjrx26z/PmLnRkBAgNsB+rPyCQkJ+Oqrr5Q7o2NjY+0ujhYtWih3h+XIkcOSC4iDsraAOOFh5cqVCAsLc7jOhQIDdGuvBXdHxwDdXTG+TwEKUIACZhV48AAYPx6YMAEQ/7d4Pv448Z9p/cgGEzzCXesZMUd9suumSpUq2L9/v6rB/vHwD+W49hVxK1SVd7dQt9zdlPA8f5r87hbl+88JFCxYEJcuXZIyYYAuxWfawrKfN9yBbtqpZ8cpQAEKUMAAAgzQDTAJ7IKlBEwboD98+BBDhw5Vjm+397Rp0wZRUVEQf/l78ZEN0J/VJ4667tmzp8Mj7UTQ3rJlS0stHA7GtwROnDihfFlk/fr1dgfOAN231oSz0TJAdybEf08BClCAAlYQWLsWGDgQiIlJOpqUKRP/WaFC2o5SNpjYvXs3atSooW2nWJvhBWTXTbly5XDkyBG3x/nlzS8x/OJwXHh8we2y7hZ4Kc1LynHt7+d6392ifN+GwEsvvYSLFy9K2TBAl+IzbWHZz5ulS5eiffv2ph0/O04BClCAAhTwpgADdG/qs20rCpg2QN+3bx9at25td1esODZ9zpw5yJs3r8150ypAF5Vv27ZNOQ7+8uXLNtvq27evchf68zvgrbiYOCZrC9y9exeTJ0/GxIkTbV6ZwADd2vPv7ugYoLsrxvcpQAEKUMBMAn/8AXz4IeDoiuDVq4FWrbQdlWwwsXbtWjRv3lzbTrE2wwvIrpsCBQq4FaZefnxZ2XU+78Y8j9i0zdFWCc9LpivpkfZ8oZFSpUpBnPgn8zBAl9Ezb1nZz5shQ4YgIiLCvADsOQUoQAEKUMCLAgzQvYjPpi0pYMoA/cmTJ8od5GPGjLE5KdWqVcP8+fNRpkwZu5OmZYAujrkeOXIkwsPDbbYndnmIb9EWKVLEkouIg6IABSjwogADdK4JClCAAhSwosDdu8Do0UBkpOPR+fkBx48DuXJpqyAbTHAHurbzYZbaZNdNiRIlXA5TV/+1WgnPTzw4oTtP9lTZleC8tx/vS9Yau06dOspGAZmHAbqMnnnLyn7ezJ49G0FBQeYFYM8pQAEKUIACXhRggO5FfDZtSQFTBuhip3enTp2wZcsWm5Myd+5cdOvWDY7+4K5lgC46cfToUYgj44+L35TZeLZv34633nrLkouIg6IABSjwogADdK4JClCAAhSwmsCCBcCgQcC1a45HJk5IX75c++PbRauywQTvQLfaqnRtPLLrpl69eti0aZPDxm4/uY0Rl0dgytUprnVK8q1G2Rop4XnlDJUla2JxWwKDBw9WTh6TeRigy+glLXv4MFC4MJAtm3Z16lWT7OcNT0rRa2ZYLwUoQAEK+IIAA3RfmGWO0ZMCpgzQxc6Jd9991+Yx0nXr1sXChQuRP39+h45aB+jiTnbxl8xp06bZbJffovXksmZbFKCAtwUYoHt7Btg+BShAAQpoJXD0KNC1K7B3r+Ma8+UDJkwAOnXSquXk9cgGE+LLvv7+/vp1kDUbUkB23YwaNUo5cc3e893f3ynh+S93f9F9/KlTpMbo/KMRmi9U97Z8uYHAwEAsXrxYioABuhSfUlhcBRISApw7B6RPD2zcCLz9tny9etYg+3mzYcMGNGzYUM8usm4KUIACFKCAZQUYoFt2ajkwLwmYMkAXd5v36NHDJpk41n3o0KFOd2doHaCLzixZskS5C93WExoaqhw5nypVKi9NNZulAAUo4DkBBuies2ZLFKAABSigj8CtW8CwYcCsWcCTJ/bbSJ0a6Ns38Wj3TJn06cuzWmWDCe5A13d+jFq77LoJCwvDuHHjbA5PHNc+9spYjwy9VpZaSnj+Vmae7KY3uDjRb948uTvsGaCrn6UHD4B+/YC5c5PWkT07cOYMkCOH+rr1Lin7ecMd6HrPEOunAAUoQAErCzBAt/LscmzeEDBdgP7o0SMMGTIEUVFRNr02b96Mf//7304t9QjQ9+/fjyZNmkAcMf/iI+5wEn3OkCGD077xBQpQgAJmF2CAbvYZZP8pQAEK+K7A06eAyI3Cwpwf116rFvDZZ0DJkp7xkg0meAe6Z+bJaK3Irhtxytv333+fZFi77+5W7jr/4fYPHhluWL4wJTxPlYJfSPcEuPj9hbgaT+ZhgK5O78gRoFUr4PffbZcXu9AbNFBXtydKyX7e8OeUJ2aJbVCAAhSggFUFGKBbdWY5Lm8JmC5Av3fvHvr164fPP/88mVmlSpWwYsUKlC5d2qmnHgH6qVOn0K5dO4gg/cWnUaNGWLRoEXIY+avCTtX4AgUoQAHXBBigu+bEtyhAAQpQwFgCYtdfy5aJx+Q6el56CRDf523d2rP9lw0mpk+fjt69e3u202zN6wKy66ZIkSKIiYn5ZxyRf0Yq4fmjp490H1uVDFUwpuAYNMzKI511x36uAXFsv/gFrMzDAN19vTlzADuHLSqV5cmTGKwb+S502c+bHTt2oGbNmu7jsQQFKEABClCAAsqf38Sf455/nF3HRDYKUMC+gOkCdEfBt/hm/NKlS+Hn5+d0zvUI0PWo0+lA+AIFKEABAwowQDfgpLBLFKAABSjgVGDKFGDAAMeviWPdhw5NvI/W049sMDF+/Hh8/PHHnu4223NRQFz5NWLECBffNvlr4tT3dx2PoW+evsqu82ypspl8sObrPgN0z86ZuDKka1fgq6/st5svH/Ddd0ClSp7tm7utyf6cYoDurjjfpwAFKEABCvxPgAE6VwMFtBWwVIBev3595R7yXLlyOVXSI+zWo06nA+ELFKAABQwowADdgJPCLlGAAhSggFOBiIjEo9ttPS1aJO46L1LEaTW6vSAbTERGRmLQoEG69Y8VywkwQE/0K5WuFMYUGIP3crwnB8rSqgX69++PqVOnqi4vCnIHumt84gBD8fPl/Hn779erByxfbuy7z5/1Xvbn1IYNG9CwIU+ccG318C0KUIACFKBAUgEG6FwRFNBWgAH6pk3JRN0J4p8vzABd28XJ2ihAAfMKMEA379yx5xSgAAV8WeDiRaBcOUDsBnz2FCsGzJgBGOH3+bLBRFhYGMaNG+fLU2zosTNAB7rk6qKE5wXTFDT0XFm9c9yBrv8MP30KREYC4lST+Hjb7aVNm/hOv37690erFmR/TokvbvTt21er7rAeClCAAhSggE8JMED3qenmYD0gYLoAPS4uDoGBgRDfSn3xqVGjhnKEu7ijzdmjR9h98uRJtG3bFocOHUrWfOvWrZV727MZ+bIqZ2j89xSgAAVcFGCA7iIUX6MABShAAcMJ7NsHfPghkCIFEBAAhIQYp4uywcTIkSOT3YlnnNGxJ74coBdIU0A5rr1r7q5cCAYQePvtt7F9+3apnnAHun2+P/8E2rcHfvjB/jvFiyce6W70I9tfHIHsz6nZs2cjKChIau2xMAUoQAEKUMBXBRig++rMc9x6CZguQL9//z4GDBiAOXPmJDMpWbIkVq9ejYoVKzr10iNA37NnD+rVq4fbt28na1/8BSAqKgoZMmRw2je+QAEKUMDsAgzQzT6D7D8FKEABChhRQDaYEMcyi7+T8DGmgK8G6G1ytFHCc//0/sacGB/sVbt27bBixQqpkTNAt80nQvP33gOuX7fPK/79/PlAxoxSU+CVwvw55RV2NkoBClCAAhRQBBigcyFQQFsB0wXoT548wfDhwxEhLii08Xz99ddo2rSpUyU9AnQR6vfo0cNm22K3h/iP7F8mnA6ML1CAAhQwgAADdANMArtAAQpQgAKWE5D9u4T4O9SQIUMs52KVAflagJ6lURbluPZ+eUx0PrVVFpuTcYwdO1b5vYvMwwA9uZ64QUMc2W7vEfstZs4EunSRkfduWdmfU/yil3fnj61TgAIUoIC5BRigm3v+2HvjCZguQBeECxcuROfOnW1qhoaGQvziIVWqVA61tQ7Qxa7z4OBgLFq0yGa7CxYsQKdOnYy3AtgjClCAAjoIMEDXAZVVUoACFKCAzwvIBhPHjx+Hvz93+Rp1IflSgF5xUkXM6zEPr2Z81ajT4dP9Er9XGT9+vJQBA/SkfGJH+Qcf2Cd95RVg9WpAHN1u5kf255S4rrFhw4ZmJmDfKUABClCAAl4TYIDuNXo2bFEBUwbojo5Kr1atGpYtW4ZixYo5nDKtA/StW7eiRYsWNo9vz58/P7755htUrVrVosuIw6IABSiQVIABOlcEBShAAQpQQHsB2WDi6tWr8PPz075jrFETAV8K0BcvXoyAgABN3FiJ9gLdunXDvHnzpCpmgJ6Ur3lz4OuvbZMGBwMzZkhxG6aw7M+pHTt2oGbNmoYZDztCAQpQgAIUMJMAA3QzzRb7agYBUwbo169fR2BgIL777jubxuHh4Rg8eLDDXehaBuhxcXEQd5yvWrXKZn8aNGig7EzPnTu3GdYE+0gBClBAWoABujQhK6AABShAAQokE2AwYe1FwQDd2vNrptHVr18fmzdvluoyA/SkfJGRwMcfJ/1n2bOLExaBJk2kqA1VmD+nDDUd7AwFKEABCviYAAN0H5twDld3AVMG6OIvYlFRUQgJCbEJVKRIEYgj02vVqmUXUKsAPT4+HpMmTXJ4l6C4O0zcf+7sWHndZ5sNUIACFPCQAAN0D0GzGQpQgAIU8CkB2WAiMjISgwYN8ikzMw2WAbqZZsvafR01ahTEL2BlHgboSfXu3AHeeAP47bfEf/7mm8Dy5UDBgjLKxisr+3OKV40Yb07ZIwpQgAIUMI8AA3TzzBV7ag4BUwbogvbo0aNo06YNxB+ubT3iKPf58+ejTJkyNv+9FgF6QkICli5dil69etk8ul00LI5vj46Oxr/+9S9zrAj2kgIUoIAGAgzQNUBkFRSgAAUoQIEXBGSDCXGK10Kx3ZGPIQUYoBtyWnyyU5MnT7a7YcFVEAboyaVu3gSWLAFKlgQaNHBV0lzvyf6cOnz4MMqXL2+uQbO3FKAABShAAYMIMEA3yESwG5YRMG2ALnZ+i13d4rh2e0+9evUwdepU+Pv7J3tFNkB/+PAh5s6di6FDh9oNz0Wjffv2hdjpkS5dOsssGg6EAhSggDMBBujOhPjvKUABClBAViAuDoiOBsQfszt0kK3NHOVlg4mePXvi008/Ncdg2UvNBP5ZN/kBXHah2lIAxgMo4sK7Dl4J9gvG6PyjkTN1TrmKWNrjAmITQIsWLaTaZYAuxWfawrI/p7gD3bRTz45TgAIUoIABBBigG2AS2AVLCZg2QBez8Mcffyh3oe/du9fupJQuXRojRoxAq1atkoTYagN08ZfAgwcPKuH9+vXrHS4GcZT86tWrIYIkPhSgAAV8SYABui/NNsdKAQpQwLMCDx8C48cDEyYA9+8ntj14cOL/tvojG0xMnz4dvXv3tjoTx/eCgLJuGgF4B4DtW9CSlpAM0IunK44xBcagfY72nAuTCojNAkFBQVK9Z4AuxWfawrI/p3bs2IGaNWuadvzsOAUoQAEKUMCbAgzQvanPtq0oYOoAXfyFbNmyZejRo4fDXeBi4l577TV069YNjRs3Rr58+RAXF4eAgABs2rQp2bzWr18fS5YsQa5cuf75d3fv3sXu3bvx+eefY9WqVS6thSlTpig70GX/AuFSY3yJAhSggIEEGKAbaDLYFQpQgAIWEhA7zgcOBM6eTTqolCmBmBigUCELDdbGUGT/XsGdfdZeH7ZGd/vJbWQNywq0BXAIwAcuGEgE6J1ydlLC88JpC7vQEF8xqoC4pm7WrFlS3WOALsVn2sKyP6fWrVuHJk2amHb87DgFKEABClDAmwIM0L2pz7atKGDqAF1MiDjKfdKkSRgyZIjL85MlSxaUK1cOv//+O26KS6heeMT96eJo9qtXr+Ls2bPYtWsXtm/f7nL94kXxF05xdHumTJncKseXKUABClhBgAG6FWaRY6AABShgHIEzZ4Du3YGtW+33SXzHtXVr4/RZj56kT58e4ioptQ8DLbVy5iy39fZWhF0Mw//d+7/EAegYoOdNk1cJzj/M9aE5sdjrJAIM0Lkg1ArIBujcga5WnuUoQAEKUIACAAN0rgIKaCtg+gBdcIjd4SLwFvedG+Fp1qwZ5syZg7x58xqhO+wDBShAAY8LMED3ODkbpAAFKGBJgXv3gNGjnR/P7ucHHDsG5M5tSYZ/BpUxY0bcf3ZuvZtDFaFGQkKCm6X4ulkFxv85HqEXQ5N2X6cAvWX2lkp4XjZ9WbNysd8vCEyePBkhIa6c92+fjl/Y8c1llSZNGmWji9pHbGTxEz/U+VCAAhSgAAUo4LYAA3S3yViAAg4FLBGgixGKED08PFz5jzefNm3aICoqCgULFvRmN9g2BShAAa8KMED3Kj8bpwAFKGAJgSVLgI8+Aq5ccTyc118Hli4Fiha1xLAd/+VN3GUt8fAIdwk8kxQ9+fCkEpyv/Wst8BTA80tG4wA9U8pMGJ1/NAbmHWgSHXbTVYHNmzdDXG0n8zBAl9Ezb1nZHegM0M079+w5BShAAQp4X4ABuvfngD2wloBlAnQxLeJbruLu8oEDB9o8ml3vqfvoo48QGhqKnDlz6t0U66cABShgaAEG6IaeHnaOAhSggKEFTpwAunUDdu923E1x2FNkJBAYCEjmyob2eL5zssHEggUL0KlTJ9OMlx11T2DRzUUIuxSGC48u2C6oYYBeL2s9JTyvlqmae53k26YQmDZtGvr16yfVVwboUnymLSz7c4pHuJt26tlxClCAAhQwgAADdANMArtgKQFLBejPZiYmJgYjR47EwoULPTJZpUuXxtixY9GyZUukTJnSI22yEQpQgAJGFmCAbuTZYd8oQAEKGFPg9m1g6FDg00+BJ0/s9zF1aqBPH3G/G5AlizHHolevZIOJQYMGIVJ864CPpQTuJNxRdp3PuDbD8bg0CtD/k/8/GJF/hKUMOZikAnPnzkVQUJAUCwN0KT7TFpb9OcUA3bRTz45TgAIUoIABBBigG2AS2AVLCVgyQBczJO73++mnnyDu7lq7dq0ukyaC8z59+uD9999HpkyZdGmDlVKAAhQwowADdDPOGvtMAQpQwDsCT58C8+cDQ4YA16457kOtWsDs2YC/v3f66u1WZYOJ1q1bY9WqVd4eBtvXUGDb7W3KrvO9d/c6r1UyQH890+vKXed1stRx3hbfMLVA//79MXXqVKkxMECX4jNtYdmfU7xqxLRTz45TgAIUoIABBBigG2AS2AVLCVg2QH82S+IvbbGxsVi5ciXWrFmDvXtd+MWCgykWx7M3atQIHTt2RM2aNZEhQwZLLQgOhgIUoIAWAgzQtVBkHRSgAAWsL/DgAdCyJbBxo+OxvvQSEBUFtG5tfRNHI5QNJkJCQvDJJ5/4NqKFRj/+yniEXgp1fUQSAfpHeT5SwvP0KdO73h7fNK2AuJpu/PjxUv03e4B+/TogCM6eBYYNAypXluLwmcKyP6e4A91nlgoHSgEKUIACOggwQNcBlVX6tIDlA/QXZ/fWrVsQ32g9cOAAjh49ilOnTuHatWs4ePBgklezZMmCV155BVmzZlX+u2rVqsp/FyxYEGnTpvXpRcPBU4ACFHAmwADdmRD/PQUoQAEKCIEpU4ABAxxbhIUlHu2eMSPNZIOJYcOGYcyYMYQ0ucDJByeVXedr/lrj3kjUBOingAJfF8DFJRfda4tvm1rggw8+wHxxNIjEY+YAff16IDAQ+OuvRICcOYF9+4BixSRAfKSo7M+pdevWoUmTJj6ixWFSgAIUoAAFtBVggK6tJ2ujgM8F6JxyClCAAhTQX4ABuv7GbIECFKCAFQTE7r5QOxtoGzYEpk8HXn7ZCiPVZgyywYQ4ljlKbOXnY1qBxTcXK/edX3h8wf0xuBug/wJgFlC1eFXsE+khH58RaNeuHVasWCE1XrMG6OJLXeLLXS8+H34IzJ0rReIThWV/TjFA94llwkFSgAIUoIBOAgzQdYJltT4rwADdZ6eeA6cABSignwADdP1sWTMFKEABKwlcvgyUKQPcuvW/UYkdfiI4b9TISiPVZiyywURkZCQGDRqkTWdYi0cF7jy5o+w6n35tuvp2XQ3QxS7bwgC2JzZVunRpnDhxQn27LGk6gcDAQCxevFiq32YL0E+fBt57DzhwwPawO3QAliyRIvGJwrI/p3iEu08sEw6SAhSgAAV0EmCArhMsq/VZAQb9RMk9AAAgAElEQVToPjv1HDgFKEAB/QQYoOtny5opQAEKWE1AbGwVO/tSpABEQPHRR1YboXbjkQ0mZsyYgeDgYO06xJo8IvDD7R+UXed77+2Va8/VAD0NgMf/a6po0aI4Ky6C5uMzAtWrV8fevXLrzUwBugjGe/QA7tyxP8WC41//8pkloHqgGTNmxP3791WXv3r1Kvz8/FSXZ0EKUIACFKCALwswQPfl2efY9RBggK6HKuukAAUo4OMCDNB9fAFw+BSgAAUooIuAbIDOo3F1mRZdK53w5wQMuTjEtTaeAkjh4FVXA/QXqnjzzTexc+dO1/rAtywh4CtHuN+7B/TqBSxYYH/acuUCxGn2depYYmp1H0TBggVx6dIlVe2kSpUK8fHxqsqyEAUoQAEKUIACAAN0rgIKaCvAAF1bT9ZGAQpQgAIAGKBzGVCAAhSgAAW0F5AN0Dds2ICG4nJ5PoYX+P3h78qR7V/FfaVdX1UG6OLUAnF6AR/fEejTp4/0nBt9B/qhQ0CrVoA4ut3eU7s2sGwZkDev78y97Ehlf05xB7rsDLA8BShAAQr4sgADdF+efY5dDwEG6Hqosk4KUIACPi7AAN3HFwCHTwEKUIACugjIBhNhYWEYN26cLn1jpdoJLL65GEMuDcHFRxe1q1TUpDJAb9KkCcTpBXx8RyA0NBTjx4+XGrCRA/Tp04FBg4CHD20PMXVqsYMLCA1NvF6Ej+sCsj+nDh8+jPLly7veIN+kAAUoQAEKUOAfAQboXAwU0FaAAbq2nqyNAhSgAAW4A51rgAIUoAAFKKCLgGww8f7772P+/Pm69I2VygvcTbir7DqfdnWafGW2alAZoDdv3hxr167Vp0+s1ZACVj3CPS4OCAwENmywz16oELByJVC9uiGnxvCdkv05dfz4cfj7+xt+nOwgBShAAQpQwIgCDNCNOCvsk5kFGKCbefbYdwpQgAIGFeAOdINODLtFAQpQgAKmFpANJgIDA7Fw4UJTG1i18z/c/kEJz/fc3aPfEFUG6AMHDsSkSZP06xdrNpzA4MGDMXHiRKl+GW0H+p49QMuWwOXL9ofVvDnw5ZdAtmxSQ/fpwrI/p8RpF+LUCz4UoAAFKEABCrgvwADdfTOWoIAjAQboXB8UoAAFKKC5AAN0zUlZIQUoQAEKUACywcSgQYMQGRlJSYMJRP4ZiY8vfqx/r34B0MP9ZnhygftmZi8hvmyzePFiqWEYKUAX3xvq3NnxcGbOBHr1khoyC0MceS935v2CBQvQqVMnWlKAAhSgAAUooEKAAboKNBahgAMBBuhcHhSgAAUooLkAA3TNSVkhBShAAQpQQDqY6Ny5M74U2yv5GELgj4d/IPRiKL766yv9+7MfgPjuxCn3m6pWrRr2iO27fHxGoFKlSvjtt9+kxmuUAP3sWeDll+0PpVQp4KuvAF67LTXd/xROkyYN4uPjVVfGI9xV07EgBShAAQpQAAzQuQgooK2AVwL0GzduICAgAJs2bdJ2NAatrX79+liyZAly5cpl0B6yWxSgAAW0FWCArq0na6MABShgBIFbtwBxDXLatECHDkboke/1QXZnX9OmTfH111/7HpwBR7zk5hJ8dOEjXIm/on/vxKn9MwA8UddU8eLFceqUiuRdXXMsZQCBypUr49dff5XqiVEC9I0bgYYNbQ+lRw8gKgpIn15qqCz8nECePHlw7do1VSYpU6bEkycqP6hUtchCFKAABShAAWsJMEC31nxyNN4XYIDugTlggO4BZDZBAQoYSoABuqGmg52hAAUoICXw8CEwYQIwfjxw/35iVR99BEhejyvVJ18tLBug8y5r76+cewn3lF3n065N070zJdOVRHjBcLTJ0UaqrQIFCuDixYtSdbCwuQTeeust7Ny5U6rTRgnQxSBKlwZ+//1/w8maFfjsM+C996SGyMI2BEqUKIHTp0+rskmXLh0ePHigqiwLUYACFKAABSgA7kDnIqCAxgIM0DUGtVUdA3QPILMJClDAUAIM0A01HewMBShAAdUCYrPygAGAOAL3+UdccRobCxQqpLpqFlQhIBugr1u3Dk2aNFHRMotoIfDj7R8RdjkMP9/5WYvqHNYRkDMA4QXCUThtYemj/wsWLIgLFy7o3mc2YByBXr16YdasWVIdMlKALn5etWwJHDgA1K4NfPEFULSo1PBY2I6A7M+pq1evws/Pj74UoAAFKEABCqgQ4A50FWgsQgEHAgzQPbA8GKB7AJlNUIAChhJggG6o6WBnKEABCrgtcOYM0L07sHWr/aIrVnD3ntuwkgUYTEgCerF45J+R+Pjix7r3IFPKTMqu875+ff9pS3bdVKlSBfv3i0vU+fiKwOTJkxESEiI1XCMF6FIDYWG3BGQ/bw4fPozyvJDeLXO+TAEKUIACFHgmwACda4EC2gowQNfW02ZtDNA9gMwmKEABQwkwQDfUdLAzFKAABVwWuHcPGD068ch2R0/u3MDx44D4bz6eE5ANJpYuXYr27dt7rsNsCX88/ANhl8KwOm617hq1s9RWdp1Xz1Q9SVuy66ZDhw5YsmSJ7v1nA8YRiImJQbFixVR3SKy5hIQE1eVZ0LwCsp83x48fh7+/v3kB2HMKUIACFKCAFwUYoHsRn01bUoABugemlQG6B5DZBAUoYCgBBuiGmg52hgIUoIBLAiIfE3ebX7ni+PXq1YFly3j8rUuoGr8kG0y8+eab0vcaazwkS1e3NG4pBpwfgKvxV3Uf58f5PlbC85RImawt2XXzxhtvYNeuXbqPgQ0YRyA6OhotWrRQ3SEG6KrpTF9Q9vNm0aJF6Nixo+kdOAAKUIACFKCANwQYoHtDnW1aWYABugdmlwG6B5DZBAUoYCgBBuiGmg52hgIUoIBDgRMngG7dgN27HUPlzQuMHw907gyIO9D5eF5ANpgoU6YMjh075vmO+1iL9xLuKbvOp16dqvvIS6cvrQTnLbO3tNuW7LrhFy90n0bDNTBt2jT069dPql88wl2Kz7SFZT9vxo0bh7CwMNOOnx2nAAUoQAEKeFOAAbo39dm2FQW8EqDHxcVh8ODBOHfunG6mjx8/xqFDh3Dz5s1kbeTMmROVKlVCmjRpdGv/+YoLFy6MyMhI5MiRwyPtsREKUIAC3hZggO7tGWD7FKAABZwL3L4NDBsGzJwJPHli//3UqYHevROPds+SxXm9fEM/Adlgonnz5li7dq1+HWTN2H5nOwZfGIz/u/d/umt0zNlRCc8LpS3ksC3ZddOlSxd88cUXuo+HDRhHICIiQjrEZIBunPn0ZE9kP29mz56NoKAgT3aZbVGAAhSgAAUsI8AA3TJTyYEYRMArAbonxn7jxg0EBARg06ZNyZrjjnBPzADboAAFfFmAAbovzz7HTgEKGF3g6VNg/nwgNBS46uRk6TfeAD7/HOB1pMaYVdlgolevXpgpvjHBRxeBiX9OxOCLg3Wp+/lKM6fMrATnffL0cakt2XUjwiwRavHxHYFRo0ZB/AJW5mGALqNn3rKynzdTp05F3759zQvAnlOAAhSgAAW8KMAA3Yv4bNqSAgzQLTmtHBQFKEAB7wowQPeuP1unAAUoYE/gwQOgVSvg228dGxUsCEyZArRuTUsjCcgGE+KLxN99952RhmSJvpx6eEo5sn1V3Crdx/NOlneU8LxapmoutyW7btq1a4dly5a53B5fNL/A3LlzpXcBM0A3/zpQMwLZz5vdu3ejRo0aappmGQpQgAIUoIDPCzBA9/klQACNBRigawzK6ihAAQpQAGCAzlVAAQpQwJgC06YBzq61HTIEGD4cyJjRmGPw5V7JBhNt27bF8uXLfZlQ87EvvbkU/S70w/X465rX/WKFQ/IOQXjBcKRACrfakl03VapUwf79+91qky+bW2DXrl2oWbOm6kGINZeQkKC6PAuaVyBdunR49OiR6gHwixeq6ViQAhSgAAUooJwgJE4Sev4R/3vkyJHUoQAFVAgwQFeBxiIUoAAFKOBYgAE6VwgFKEABYwpERgIff2y7b+++C8yYAbz8sjH7zl4BskHooEGDECkWAR9pgfsJ95Vd51OuTpGuy1kF/un9lV3nLbK3cPaqzX8vu24qVqyIQ4cOqWqbhcwpEB0djRYt1K03MeJUqVIhPj7enINnr6UEZD9vrl69Cj8/P6k+sDAFKEABClDAVwUYoPvqzHPcegkwQNdLlvVSgAIU8GEBBug+PPkcOgUoYGiBK1eAcuWAmzf/183ChYGoKKBlS0N3nZ2DfIDeoEEDbNy4kZaSAttvb8dHFz/Cvnv7JGtyXrxTzk7KrvOCaQo6f9nOG7KBVoUKFfDbb7+pbp8FzScgG6CLEXMnsfnmXYsey37e7NixQ+r0Ay3GwDooQAEKUIACZhVggG7WmWO/jSrAAN2oM8N+UYACFDCxAAN0E08eu04BClhe4MABQGxCvnYNqF8fGDzY8kO2zABlg4l69eph06ZNlvHwxkA++fMTDLo4SPems6bKquw6D/YLlm5Ldt0ULVoUZ8+ele4HKzCPgOwR7jI70HfsACZNAn78EahXD1i1yjxu7Kn8F70YoHMVUYACFKAABdQLMEBXb8eSFLAlwACd64ICFKAABTQXYICuOSkrpAAFKEABCkgf4T5x4kR89NFHlFQhcOrhKeXI9lVx+qd5dbPUVXadv5bxNRU9TV5ENkBv1aoVVq9erUlfWIk5BGR3oKu9A334cGDs2KRGHTsCixaZw429BLJnz45bt26ppuAR7qrpWJACFKAABSjAO9C5BiigsQADdI1BWR0FKEABCgAM0LkKKEABClCAAtoLyAahw4YNw5gxY7TvmMVrXBa3DL3P9cbNJ8/dfaDTmMPyhWFcgXGa1i67bsaNG4ewsDBN+8TKjC0QGhqK8ePHS3XSnSPcL14E2rQBfv7ZdpNxcSKYleoOC3tIoFChQrhw4YKq1lKnTo3Hjx+rKstCFKAABShAAQqAAToXAQU0FmCArjEoq6MABShAAQboXAMUoAAFKEABPQRkg9Bq1aphz549enTNknU+ePoAoRdDMeXqFN3HVzZ9WWXXebNszTRvS3bdTJgwAYN514Pm82LkCiMiIqS/NOFqgL5+PdCpEyBCcltP4cJAbKyRtdi35wVkP2+4A53riQIUoAAFKKBegEe4q7djSQrYEmCAznVBAQpQgAKaC3AHuuakrJACFKAABSggfYR78eLFcerUKUq6ILDjzg4MOD8AB+4fcOFtuVfez/W+ct95/jT55SqyU1o20JoxYwaCg+XvYtdlcKxUFwHZO9BTpkyJJ0+eOO1bv37AtGn2X8uWDdi2DahSxWlVfMEgArKfN4cPH0b58uUNMhp2gwIUoAAFKGAuAQbo5pov9tb4AgzQjT9H7CEFKEAB0wkwQDfdlLHDFKAABShgAgHZYKJq1arYt2+fCUbq3S5+8ucnGHRxkO6dyJ4qu7LrvGfunrq2JbtuRo4ciVGjRunaR1ZuLIEjR46gQoUKqjuVKlUqxMfH2y1/+jTQrBlw9Kj9JqpWBdauBQoVUt0NFvSCQObMmXH37l3VLXMHumo6FqQABShAAQrwCHeuAQpoLMAAXWNQVkcBClCAAjzCnWuAAhSgAAUooIeAbBBavXp1/GzvkmE9OmyyOk8/PI3BFwdjzV9rdO95vaz1lF3nVTNW1b0t2XXTpk0brFy5Uvd+sgHjCERHR6NFixZSHbJ3hPuCBYA40MBexpoiBSBuDBg7FkidWqoLLOwFAdnPGwboXpg0NkkBClCAApYR4A50y0wlB2IQAQboBpkIdoMCFKCAlQS4A91Ks8mxUIACFKCAUQRkg4kyZcrg2LFjRhmOofqxPG45ep7rib+e/KV7v4blH4Yx+cfo3s6zBmTXTZ06dbBlyxaP9ZcNeV9g7ty5CAoKkurIiwH6vXtAly6Ao+9i5M0LLFsG1K4t1TQLe1FA9vNm3bp1aNKkiRdHwKYpQAEKUIAC5hVggG7euWPPjSnAAN2Y88JeUYACFDC1AAN0U08fO08BChhE4NatxONrxQ68jh0N0il2w6sCssFE3bp18f3333t1DEZr/EHCA4RdCkPU1Sjdu1YufTll13nT7E11b+v5BmTXTbVq1bBnzx6P9pmNeVegV69emDVrllQnng/QDx0CWrUCxNHt9h4RmotwPXduqWZZ2MsCsp83M2bMQLA4ooAPBShAAQpQgAJuCzBAd5uMBSjgUIABOhcIBShAAQpoLsAAXXNSVkgBCviQgNilN2ECMHEicP9+4sAHDgQmTfIhBA7VpoBsMCGOZF6zRv/jyc0yfTvv7ETf833x6/1fde9yl1xdlPA8X5p8urf1YgOy6+add97B1q1bPd5vNug9AS0D9BkzgD59HI9l/Hjg44+9N162rJ2A7OcNd6BrNxesiQIUoAAFfE+AAbrvzTlHrK8AA3R9fVk7BShAAZ8UYIDuk9POQVOAAhoIiM3BnToBV64kr+zMGaBYMQ0aYRWmFZANJurVq4dNmzaZdvxadnzSn5Pw0cWPtKzSZl05UuVQgvMefj10b8teA7LrZtiwYRgzxnNHznsNig3/IxAVFYWB4ptbEo/YgS42sffqZb+SwoWB1auB116TaIhFDSWQJk0axMfHq+4T70BXTceCFKAABShAATBA5yKggLYCDNC19WRtFKAABSgAgAE6lwEFKEAB1wWePk08qn3cOODAAfvlxL2w7dq5Xi/ftJ6AbBD6wQcfYN68edaDcWNEZx6dQcj5EETfinajlLpX62etr4TnVTJWUVeBRqVk183s2bOl78PWaCisxkMCmzdvRv369aVaEwF60aJAbKztalq2BL74AsiWTaoZFjaYQPbs2XFL3EGj4kmZMiWePHmioiSLUIACFKAABSggBBigcx1QQFsBBujaerI2ClCAAhRggM41QAEKUMBlgSVLEoPz48cdFxF3wh4+DOTz/OnPLo+FL+ovIBuEVqlSBfv379e/owZtYXnccgTFBuHvhL917+HwfMMxusBo3dtxpQHZddOsWTNER+v/hQNXxsJ3PCMwbdo09OvXT6oxEaDXqAH8/HPyambPBoKCpKpnYYMKyH7ecAe6QSeW3aIABShAAVMIMEA3xTSxkyYSYIBuosliVylAAQqYRYA70M0yU+wnBSjgLYHPPgPCw4GYGOc9eP11YOlSKDv5+Pi2gGwwkT9/fly6dMnnEB8+fYghF4dgytUpuo+9QoYKyq7zxtka696Wqw3Irpu3334bP/zwg6vN8T0LCGh1B/rmzcDzG9lLlQK++gooX94CSByCTQHZz5vDhw+jPBcIVxcFKEABClBAlQADdFVsLEQBuwIM0Lk4KEABClBAcwEG6JqTskIKUMACAg8fAp9/DkRGAufOOR/QSy8BEyYAHTo4f5dv+IaAbDBRoEABXLx40Tew/jvKnXd2ovf53vjt/m+6j7trrq4ILxiOPKnz6N6WOw3Irpt69eph06ZN7jTJd00uEB4ejqFDh0qNQuxAF8+aNcCXXwJvvw1IXqsu1R8W9oyA7OfN8ePH4e/v75nOshUKUIACFKCAxQQYoFtsQjkcrwswQPf6FLADFKAABawnwADdenPKEVGAAuoF7t8HZs4EJk0CrlxxXk+lSkBYGNC6NZAypfP3+YbvCMgGE0WLFsXZs2d9Bmzy1ckIuRCi+3hzpc6l7Drvnru77m2paUB23ZQsWRK///67mqZZxqQCERERCBM/iCSeZwG6RBUsakIB2c8b7kA34aSzyxSgAAUoYBgBBuiGmQp2xCICDNAtMpEcBgUoQAEjCTBAN9JssC8UoIA3BY4eBRo3du2o9ldfBUaMAJo08WaP2baRBWSDiWLFiuHMmTNGHqImfTvz8AwGXBiAdbfWaVKfo0rezfqusuv8lQyv6N6W2gZk103FihVx6NAhtc2znAkFunXrhnnz5kn1nAG6FJ9pCxcqVAgXLlxQ3X/ega6ajgUpQAEKUIACYIDORUABbQUYoGvrydooQAEKUAAAA3QuAwpQgAKJAuXKAceOOdaoWTNxx3mDBlSjgGMB2SBUBBvnXLk/wMQTsSJuBbrFdsOdhDu6j2Jk/pEYlX+U7u3INiC7bjp37owvxRncfHxGIDAwEIsXL5YaLwN0KT7TFm7atCm++eYbVf3Ply8fLl++rKosC1GAAhSgAAUoAAboXAQU0FiAAbrGoKyOAhSgAAUYoHMNUIACFHgmkDUrcPu2bY9GjYBhw4Dq1elFAdcEZIPQEiVK4I8//nCtMZO99ejpIwy+OBhTr07VveeVMlRSdp03zNpQ97a0aEB23YwcORKjRhn/iwJaWLGORIGoqCgMlLywnAG6b66mWrVqYceOHaoGnzt3bly7dk1VWRaiAAUoQAEKUIABOtcABbQWYICutSjrowAFKEAB7kDnGqAABSjwX4FPPgEGDUrK0bIlMHQoUKUKmSjgnoBsEGrVO9B33dmFnud64siDI+6Bqnj7w9wfKved506dW0Vp7xSRXTc1a9ZUHYh5Z8RsVVYgJiYG4soHtU/q1Knx+PFjtcVZzsQCsp83PMLdxJPPrlOAAhSggNcFeIS716eAHbCYAAN0i00oh0MBClDACAI8wt0Is8A+UIACRhHo1QtYtQpo1gwQG/rKljVKz9gPswnIBhNlypTBMWd3CpgMZfKfkxFyMUT3Xvul9lN2nXfL1U33trRuQHbdWPnkAq2trVSfzLopXLgwYmNjrcTBsbgoILNuRBOHDx9G+fLlXWyNr1GAAhSgAAUo8LwAA3SuBwpoK8AAXVtP1kYBClCAArwDnWuAAhSgAAUooIuAbDDRqlUrrF69Wpe+ebrSsw/Pou+Fvlh/a73uTTfK1kjZdV4xQ0Xd29KjAa4bPVStX2eBAgVU30c9YMAATJ482fpIHGEyAdnPm+PHj8Pf35+yFKAABShAAQqoEGCArgKNRSjgQIABOpcHBShAAQpoLsAd6JqTskIKUIACFKAAZIOJKlWqYP/+/aaXXBm3El1iu+Bewj3dxzIq/yiMzD9S93b0bEB23bRp0wYrV67Us4us24ACMusmMDAQCxcuNOCo2CW9BWTWjeibuD9dXBvBhwIUoAAFKEAB9wUYoLtvxhIUcCTAAJ3rgwIUoAAFNBdggK45KSukAAUoQAEKSAfopUqVwsmTJ00r+ejpI4RcCMGMazN0H8MrGV5Rdp2/m+1d3dvSuwHZQKtcuXI4ckT/++X1dmD9rguI+a5QoYLrBV54k8f+q6YzfUHZzxsG6KZfAhwABShAAQp4UYABuhfx2bQlBRigW3JaOSgKUIAC3hVggO5df7ZOAQpQgALWFJANJsS9suJ+WTM+u+/uRvfY7jj24Jju3e+eu7sSnudKnUv3tjzRgOy6efnll3H69GlPdJVteFngwgXgm2+A8+f3IiKiulRvnj59KlWehc0pkC5dOjx69Eh1569evQo/Pz/V5VmQAhSgAAUo4MsCDNB9efY5dj0EvBKgP3z4EAcPHsSDBw/0GJNS5+3btzFu3Djs3bs3WRvVqlXD0KFDkSVLFt3af77i9OnTo3LlyhB/keBDAQpQwBcEGKD7wixzjBSgAAUo4GkB2SC0SJEiiImJ8XS3pdubfHWysvNc7ydP6jxKcN41d1e9m/Jo/bLrRvy57pdffvFon9mY5wUGDgSiop5vdzQA9dcXMED3/BwaoUXZzxsG6EaYRfaBAhSgAAXMKsAA3awzx34bVcArAfqNGzcQEBCATZs2GdVF037Vr18fS5YsQa5c1tjBoCkOK6MABSwpwADdktPKQVHA8gInTgD+/pYfJgdoYgHZYKJw4cKIjY01jUDMoxgEnwvGt39/q3ufG2drrITnFTKoP7Za906qbEB23bzxxhvYtWuXytZZzOgCv/0GtG0LiJ+ByZ8yAGz+C4fDSpUqFeLj440+dPZPBwHZzxse4a7DpLBKClCAAhTwGQEG6D4z1RyohwQYoHsAmgG6B5DZBAUoYCgBBuiGmg52hgIUcCBw9y4wY0bif8TRta+/Dvz0k3fI7t69q+wOPnTokNIBcYdssWLFeJSpd6bDkK3KBhNm2oG+Mm4lOsd0xoOn+p1a9mySR+cfjeH5hxtyzrXolOy6qVu3Lr7//nstusI6DCYwcSIweLCjTv0bwBZVveYOdFVspi8k+3nDAN30S4ADoAAFKEABLwowQPciPpu2pAADdA9MKwN0DyCzCQpQwFACDNANNR3sDAUoYEPgr7+AyZOBadOAW7eSvjBkCBAR4Tk2EZzPmjULgwYNstno8OHD8cEHH6Bo0aKe6xRbMqSAbDBRqlQpnDx50pBje9apx08fo//5/vj0+qe697NKxirKrvP6Wevr3pY3G5BdN7Vr18a2bdu8OQS2rbHAxYtAYCDwww+OKhbfJntDdcsM0FXTmbqg7OfN8ePH4c/jgEy9Bth5ClCAAhTwngADdO/Zs2VrCjBA98C8MkD3ADKboAAFDCXAAN1Q08HOUIACzwn8+ScQGQnMng3cu2ebplgx4MwZz7Dt3bsXwcHB2L9/v9MGv/76azRt2tTpe3zBugKywUS+fPlw+fJlwwLtvrMb3c51w4kH7h8Z7e6geuTugfCC4ciRKoe7RU33vuy6adasGaKjo003bnbYtsDKlUBQECC+SGbvKVLkAGJjawP4WzUjA3TVdKYuKPt5s27dOjRp0sTUBuw8BShAAQpQwFsCDNC9Jc92rSrAAN0DM8sA3QPIbIICFDCUAAN0Q00HO0MBCgA4dy4xOJ850znHW28B27c7f0/2DXFcuzii3Z1ny5YtqFOnjjtF+K6FBGSDiZdffhmnT582pMjEPydi8EWHZ0lr0u98afIpu8675OqiSX1mqER23URERGCIOJqDj6kF/v4b6NULWLLE/jCyZAGmTgUeP56LIJGySzwM0CXwTFxU9vNmwYIF6NSpk4kF2HUKUIACFKCA9wQYoHvPni1bU4ABugfmleJVhzAAACAASURBVAG6B5DZBAUoYCgBBuiGmg52hgI+LSBOqx49Gli61DWGFi2AqCigSBHX3lf7lji2vW3bttiwYYNbVVStWhUbN27kvehuqVnnZdlgQpx2MGPGDEOBxDyMQc/zPfHd39/p3q+m2Zoqu87LpS+ne1tGakB23cyePVs6TDWShy/25aefgPfeA8TR7fae114DVq1K/PkXHh6OoUOHSlExQJfiM21h2c+bpUuXon379qYdPztOAQpQgAIU8KYAA3Rv6rNtKwowQPfArDJA9wAym6AABQwlwADdUNPBzlDAJwUOHwb+8x9g7VogIcExQYoUQMuWiUF72bKe4dq6dSvq1q1rs7HAwEBkz54d06dPt/nvGWZ5Zo6M2IpsMNGjRw/MmjXLMENbFbcKHWM64tHTR7r3aWyBsRiaTy4Q1L2TOjUgu27E1RHiCgk+5hN4/BgQOfikSfZ/FqZODYwaBYhDBlKlShxjt27dMG/ePKkBM0CX4jNtYdnPm3HjxiEsLMy042fHKUABClCAAt4UYIDuTX22bUUBrwTod+7cweLFi3Hr1i0rmiYbU7Zs2dCxY0dkzpzZJ8bLQVKAAhRggM41QAEKeEtgz57EIHzjRuc9EMF569bAmDFA6dLO39fyjb59+yYLyCtXrow1a9agaNGiSlNil3rPnj2xaNGiJE2LXej79u3TsjusyyQCssFExYoVcejQIa+PNh7x6HOuD2Zfn617X17N+Kqy6/zfWf6te1tGbUB23dSuXRvbtm0z6vDYLzsCx48DbdsC4gtl9p6SJYEVK4DKlZO+0b9/f0wVZ7lLPAzQJfBMXFT280b8mUf8/owPBShAAQpQgALuCzBAd9+MJSjgSMArATqnhAIUoAAFrC3AAN3a88vRUcCoAj17ArNdzONatUoMzsuU8c5obP2C2db95vbuSb969SqPcffO1Hm1VdlgokiRIhBrypvPT3d/QpeYLvj94e+6d6OXXy/lvvNsqbLp3paRG5BdNyNHjsQosUWZj2kE9u8H3noLuHfPfpfFz8zJk4H06ZO/ExUVhYEDB0qNlwG6FJ9pC8t+3uzevRs1atQw7fjZcQpQgAIUoIA3BRige1OfbVtRgAG6FWeVY6IABSjgZQEG6F6eADZPAR8UECfNduvmfOCBgYnH2Xp6x/mLPbP1C+azZ8/+s/v8+fdtvXv48GGUL1/e+YD5hqUEZIOJOnXqQHxRw1vPhCsTMOTSEN2bL5CmgLLrvHPOzrq3ZYYGZNfNp59+qpyGwcc8AlWrAgcO2O5vnjzAggVAgwb2xxMdHY0WLVpIDZgBuhSfaQvLft6sXbsWzZs3N+342XEKUIACFKCANwUYoHtTn21bUYABuhVnlWOiAAUo4GUBBuhengA2TwEfFBCbI8Wd5/YeEZyPGAGUKGEMnCpVquDgwYNJOmMrFBfHuNu6Bog70I0xj57uhWww0b59eyxdutTT3Ubso1h0j+2Ozbc369528+zNlV3nZdJ76XgJ3UfofgOy66Zt27ZYvny5+w2zhNcE/P2BkyeTN9+oEfDll0Du3I67NnfuXAQFBUn1nwG6FJ9pC8t+3nAHummnnh2nAAUoQAEDCDBAN8AksAuWEmCAbqnp5GAo4FhA/BLj77//Rnx8PBISEpQjPMUv5u092bNnR6FChZR/nS5dOpu/wKc5BWwJMEDnuqAABTwtcPQoYGtDttGC82cutu5AFzs8g4OD/7mjukSJEvj2228h/hL8/CPuSj9gb2uhp+HZnkcFZIMJ8fP5l19+8WifV/61EgFnAxD/NF73dscVGIewfGG6t2O2BmTXDe9AN9uMA9HRwPMbyDNkSDyuvUcP18bCAN01J76VXED284Yn7HBVUYACFKAABdQLMEBXb8eSFLAlwACd64ICFhR49OgRTp8+rexs+/XXX5X//uOPPxAbGys92tKlS0P8Qv+VV15B2bJlIX6JX7RoUWQQv5XhQ4H/CjBA51KgAAW8ITB1auIu9Lg4ICAAELvSjbLj/EWPOXPmoIerScYLhfv06YNp06Z5g5htellANph46623sH37do+MQgTmweeDMff6XN3bey3ja8qu87pZ6+relhkbkF034rNq1qxZZhy6T/d5xYrEo9qzZQPGjQNeftl1DgborlvxzaQC6dOnx8OHD1Wz8IQd1XQsSAEKUIACFFC+fD9K/CLkuUf875EjR1KHAhRQIcAAXQUai1DAaAJiZ/mff/6Jbdu2YdWqVdi6dStu377t0W7WqlULDRs2ROPGjVGqVCmkTp3ao+2zMWMJMEA31nywNxSggPEExAkwNWvWTHaMuys95e4sV5Ss+Y5sEFqmTBkcO3ZMd5yf7/6MTjGdcOrhKd3bCvYLVsLzrKmy6t6WWRuQXTe8A92sM6++35s3b0b9+vXVVwCAR7hL8Zm2sOznDQN00049O04BClCAAgYQYIBugElgFywlwADdUtPJwfiagDiOff369Zg9ezZ27txpmOEXKVIEXbt2RefOnVG4cGHD9Isd8ZwAA3TPWbMlClDAvALR0dFo8fwZuy4MJTQ0FOHh4S68yVesKCAbTJQsWRK///67rjQRVyIQdkn/Y9QLpimoBOedcnXSdTxWqFx23SxYsACdOtHZCmvB1TGIq76KFSvm6uvJ3hNrTlwZxsf3BGQ/b/glQd9bMxwxBShAAQpoJ8AAXTtL1kQBIcAAneuAAiYUuHz5MubNm4eoqCjcvHnTsCPIkiWLEqKHhIQox7zz8R0BBui+M9ccKQUooE5A7EBv27YtNmzY4FYFVatWxcaNG+Hn5+dWOb5sDQHZYCI4OBgzZszQBePco3PoGtsVW25v0aX+5yttkb2FEp77p/fXvS0rNCC7bpYuXYr27dtbgYJjcFFAfFlr/PjxLr5t+zXuQJfiM23hihUrQoTgah/uQFcrx3IUoAAFKEABcaUdj3DnOqCAlgIM0LXUZF0U0FlA/LJd3Ec3duxYQwfnLzLkzJkTw4YNQ/fu3ZEpUyadlVi9EQQYoBthFtgHClDAyALiupW6ddXd1yxOngkKCjLy8Ng3nQRkg9CePXtCHMet9bPs5jJ0jOmIBOi74zQFUijB+ZB8Q7QegqXrk1034ss+y5cvt7QRB5dUoFWrVlizZo0UCwN0KT7TFm7atCm++eYbVf0vWLAgLly4oKosC1GAAhSgAAUowACda4ACWgswQNdalPVRQCeBEydOoF+/fhD30Zn1EcfUil3z4oh3PtYWYIBu7fnl6ChAAXmBvn37Yvr06UkqKlGiBLp06YIrV64o/1z8b3HM+w8//JDkPbELfd++ffKdYA2mE5ANQkuVKoWTJ09qNu4nT5+gx7ke+PzG55rVaa+iapmqKeH5O1ne0b0tqzUgu27Kli2Lo0ePWo2F43EgIO4/l/17JwN031xilStXxq+//qpq8OIEO3FNHR8KUIACFKAABdQJcAe6OjeWooA9AQboXBsUMIHAzz//DLFj6NChQyboreMuVqtWDTNnzoT45T8f6wowQLfu3HJkFNBC4NIlIHNmIGtWLWozZx22Aq0tW7agTp06SQZk7x5aHnFqznmX7bVsECpOBbpx44ZsN5TyP9/9GR3PdsSZR2c0qc9RJX38+iC8YDgyp8yse1tWbEB23ZQpUwbHjh2zIg3HZEcgIiICYWFhUj4M0KX4TFtY9vOGf74x7dSz4xSgAAUoYAABBugGmAR2wVICDNAtNZ0cjBUFjh8/ruxG27t3r9vDq169OqpUqYJy5cqhdOnSyJUrFwoVKqTUky5dOmQW6YWT586dO3j48KHy1vnz55VfuoqdS+IX+nv27FG+XX779m1n1ST59yJEnz9/PsQv4/hYU4ABujXnlaOigKzAjz8CEycC334LZMwIrFoFNGwoW6s5y9v6BfPZs2dRtGjRZAOy9a64X7R8+fLmHDx7rVpANpjInj074uLiVLf/rOC4K+Mw7NIw6XqcVVAobSFl13nHnB2dvcp/70BAdt2Iv1OIL/Ty8R2BRYsWoVOnTlIDZoAuxWfawrKfNzt27EDNmjVNO352nAIUoAAFKOBNAQbo3tRn21YUYIBuxVnlmCwjcO3aNeWO07Vr17o0JhFMt2/fHvXq1UPx4sWRNm1al8rJvBQfH6/cU7Zx40Z89dVXEHe6uvKI49znzJkDPz8/V17nOyYTYIBusgljdymgs8D69cDYscCL3wXLnh2IjfXNnejiC24HDx5MIm8rFL97967NL7xxh5bOi9ag1csGE+ILGuKLGmqfc4/OoUtsF2y7vU1tFS6Xa5W9lbLrvFS6Ui6X4Yu2BWTXjQizRKjFx3cExPUh4u9rMg8DdBk985aV/bxhgG7euWfPKUABClDA+wIM0L0/B+yBtQQYoFtrPjkaCwmIXzhMmzYN/fv3dzoqsTtg0KBBEPcTpkyZ0un7er0g+izuah8/fjwWLlzotJkpU6ZA3AEr+5dspw3xBY8LMED3ODkbpIAhBVauBMaMAY4csd898R2x5s0N2X1dO2XrDnTxz6ZOnZqk3YkTJ2Lw4MFJ/pm4X/TAgQO69o+VG1NA9s9MxYoVw5kz6o5cX3JzCTrG6L8TPFWKVMqu88F5k657Y86IOXolu27eeecdl78kaw4R9tKZgLj/XNyDLvMwQJfRM2/Z9OnT/3OCnZpR8AuCatRYhgIUoAAFKJAowACdK4EC2gowQNfWk7VRQDMBsTtI7CZ3dHS7OJZ97NixaNmypVeD8xcHnZCQoOxIDwkJUY57t/dUqlQJK1asUI6X52MtAQbo1ppPjoYC7grMnw+MGwecPu28pMiBK1d2/p7V3hCnsPTo0SPZsMSX4kRoIa5ZEae6iC/Tvfj06dPH5j+3mhHHk1xANggVJ/+IcMKdJwEJ+DD2Q3xx4wt3iql69/VMryu7zt/O/Laq8ixkW0B23TRv3tzlE7E4B+4L3LoFiO8ei4O8atQAXvjOlPsValBCNkDPmDEjxAkqfHxPQPbzhgG6760ZjpgCFKAABbQTYICunSVrooAQYIDOdUABgwpERUVh4MCBdnsnjmufOXMmqlatatARAPv370dwcLDDLwFMmjQJAwYM4C50w86iuo4xQFfnxlIUMLvAjBnAJ58kHsvuyiM2W/ft68qb1ntHBAviWOQXj3F3ZaS8/9wVJWu+IxtMFClSBDExMS7j7L6zW9l1HvPI9TIuV/7Ci/3y9FN2nmdMmVFtFSxnR0B23TBA129p/fgjEBAAXLr0vzaGDwdGj9avTVdqPnLkCCpUqODKq3bf4Q50KT7TFpb9vOER7qadenacAhSgAAUMIMAA3QCTwC5YSoABuqWmk4OxikBcXBy6du1qd6eH+OXnggULUKtWLcMPefv27ejcuTNi7aQpDRo0wKJFi5A7d27Dj4UddF2AAbrrVnyTAmYXEBvMPv0UmDwZuHLF+WhSpwY6dgSGDgVKlHD+vpXfEKfMVK9e3a0hLl68GAEibeHjkwKywUS5cuUggjFXnjGXx2DE5RGuvCr1TpG0RZRd5x1ydJCqh4XtC8ium8DAQJeuZ+IcuCcQEpL4s9PWExcHZM/uXn1avi2+aCOufFD7FC9eHKdOnVJbnOVMLCD7ecMA3cSTz65TgAIUoIDXBRige30K2AGLCTBAt9iEcjjWEBA7t5s0aYLLly/bHNDcuXPRrVs3U+zadnaXe5YsWZTj3t944w1rTB5HoQgwQOdCoID1Bf76CxA7yMUJ4zdvOh9v+vTABx8AoaHASy85f99X3rB3lLut8fPodl9ZFfbHKRtM1KtXD5s2bXIIef7ReXSK6YQf7/yoO3jr7K0RUTACJdL5+LdpdJaWXTdLly5Vrpbio43A8eNA27bA4cO268uQAbhxAxD/7c1HZt28/vrr+Omnn7zZfbbtJQGZdSO6fPz4cfj7+3up92yWAhSgAAUoYG4BBujmnj/23ngCDNCNNyfsEQWUHR5i17atp2nTpvjss8+QJ08e00iJLwKIO123bNlis8+zZ89GUFCQacbDjjoXYIDu3IhvUMDMAjt3Ai1bAtevOx9FxoxA9+7AkCFA3rzO3/e1N8Qu9A8++ADHjh1zOvSvv/4a4s8BfHxXQDaYqFy5Mg4cOGAXcNGNRegU28k14KfiQjDXXn3xrdRIrew6H5R3kLoKWMotAdl1I06L6iiODuEjJfD0aeIXz8TPw4cPbVeVIgWwZAng7e8ryB7h/sorr6i6okQKmIUNISD7ecNragwxjewEBShAAQqYVIABukknjt02rAADdMNODTvmqwJPnjzB8OHDERERYZNg8uTJyp3hZnsc3ekeGhqKMWPGIFWqVGYbFvtrR4ABOpcGBawtkCMHIHagO3qyZQMGDky849ybx9AaeSbUHJErvoxWp04dIw+LfdNRQDaYqFKlCsRJRy8+CU8T0PVcV3x540sde59YdY1MNZS7zmtlMf5VRLpjeKgB2XXTv39/iD/L81EvIK44EbvOd+ywX4f4fvSCBUCDBurb0aqkbIAu+sE70LWaDXPVI77of+3aNdWdvnr1Kvz8/FSXZ0EKUIACFKCALwswQPfl2efY9RBggK6HKuukgITA/fv3lYBcHOn64pM/f3588803qFq1qkQL3inq6Fh6sftc/FIug7fPKfQOjSVbZYBuyWnloCigCPz9NyDCcXuPCABEcN67N5ApE9HsCdy9exdt27bFhg0b3EISfwYQV5/wl8tusVnmZdkgVKy55cuXJ/HYeWcnOsZ0xLlH53R36p+nvxKeZ0jp5bOpdR+psRqQXTfi+HZxjDsfdQJr1gBduzr+4lmTJsD8+UCuXOra0LqUmi94Pd+HrFmz4tatW1p3i/WZQKB8+fI4evSoqp6mS5cODx48UFWWhShAAQpQgAIUABigcxVQQFsBBujaerI2CkgL3LhxAwEBATbvp6xRo4byy6siRYpIt+PpCmJjY9GhQwebd+HVr18fS5YsQS6j/MbI0zgWbI8BugUnlUOiwHMCjRoB336blKRQIWDw4MTgnI9zga1bt6Ju3bo2XwwMDET27Nkxffp0m/+eV58497XqG7JBqFhz33///T88/7n8H4y6PEp3rqJpiyrBefucvEdbd2wbDciumzfffBM7xd0dfNwSuHMH6NULWLTIfrHMmYEpUxIDdiM90dHRaNGiheoupUmTBo8ePVJdngXNKyD7ecMd6Oade/acAhSgAAW8L8AA3ftzwB5YS4ABurXmk6OxgICjAN3MQbNVx2WBJafLEBig68LKSilgGIGLF4HGjYFffwUqVQLEzSKdOxume6boSN++fZMF5JUqVUJkZCSu//dy+YIFC2LmzJlYtWpVkjGJXej79u0zxTjZSW0FZIMJsaYuXLiAC48vIOBsAHbccXCetEZdfy/He0p4XjxdcY1qZDXuCsium2rVqmHPnj3uNuvT7//0E9ChAxAba5/htdcAcSDEyy8bj2ratGno16+fVMd4hLsUn2kLy37e8A500049O04BClCAAgYQYIBugElgFywlwADdUtPJwVhBwKpBs1XHZYU1p8cYGKDroco6KUABKwnI/oKZO7SMvRrGjBmDESNGGLuTWvVuLIB3k1eWNkVaJTgPyRuiVUusR6WA7OfNe++9hxUrVqhs3feKhYUBERGOxz1qFDBypHFtFi1ahE6dOkl1kAG6FJ9pC8t+3hw/fhz+/v6mHT87TgEKUIACFPCmAAN0b+qzbSsKMEC34qxyTKYW4BHupp4+dv6/AgzQuRQoQAEKOBaQ/QUzd2gZe4X5eoD+ZuY3lfC8Zuaaxp4oH+md7OcNr41wfaGII9tnzbL/fvHiibvOX33V9Tq98absHeg5c+aE+HstH98TkP284Z9vfG/NcMQUoAAFKKCdAAN07SxZEwWEAAN0rgMKGEzg/v37GDBgAObMmZOsZ/nz58c333wDcXSr2Z79+/ejSZMmuHz5crKuBwUFISoqChkyZDDbsNhfOwIM0Lk0KEABCjgWqFKlCg4ePKiaiTvQVdN5pKAvB+gD8wxEeMFwpEuRziPWbMS5gGygtWDBAundyM57af43bt4EcuWyP46gIGDyZCBjRnOMVWbd8KoRc8yxHr2UWTeiP9yBrsessE4KUIACFPAVAQbovjLTHKenBBige0qa7VDARYEnT55g+PDhiLBz7t/nn3+Orl27ulibMV4Tx/eJgDwkxPYRnqGhoRC/aE6VKpUxOsxeSAswQJcmZAUUoIDFBXr27Amxq1PNU6FCBfz2229qirKMhwR8MUB/Od3Lyq7ztjnaekiZzbgqIBtorVu3TvkiLB/HAg8eAPnyAbduJX0vZ05gwQKgcWNzCWbLlg1///23qk4HBgZi4cKFqsqykLkFZD9vuAPd3PPP3lOAAhSggHcFGKB715+tW0+AAbr15pQjsoCA2H3eo0cPmyNp0aIF5s2bhxw5cphmpGLXubhDb8uWLTb7zGMhTTOVLneUAbrLVHyRAhTwUYHevXtj5syZqkb/5ptvYufOnarKspBnBHwtQG/XoZ2y67xY2mKeAWYrbgnIBlrcEeo6d3Q00KLF/95v1AiYPx/w83O9DqO8KbNuihcvjlOnThllKOyHBwUKFy6M8+fPq26RJ+yopmNBClCAAhSgABigcxFQQFsBBujaerI2CmgisGfPHtSrVw+3b99OVl+WLFkwd+5ctGvXTpO29K5E7D6fNm0a+vfvb7MpMZ6NGzfijTfe0LsrrN+DAgzQPYjNpihAAVMKNG3aVLmWRc0jrnS5dOmSmqIs4yEBXwrQAz4NwOKeiz0ky2bUCMgEoaK9HTt2oGZN3mfvqv3PPwNbtwJlygCtWrlayljvRUdHQ3xxW+2TJk0aPHr0SG1xljOxgMwJO2XKlMGxY8dMPHp2nQIUoAAFKOBdAQbo3vVn69YTYIBuvTnliCwgcP36dYhj77777jubo6lWrRrmz58P8RdMoz/bt29H586dERsba7OrDRo0wKJFi5A7d26jD4X9c0OAAbobWHyVAjoIiHtYo6KAVauAuDhA3KAxeLAODbFK1QKygRZ3aKmm90hBXwrQFy9ejICAAI+4shF1ArKfNwzQ1bmbuZS4Ymv8+PFSQxBfpObjewKOTtNzptGnTx/ly/d8KEABClCAAhRQJ8AAXZ0bS1HAngADdK4NChhQwNmd4aLLjRo1Uo5+LVKkiAFHkNil/fv3Izg4GHv37rXbx0mTJmHAgAGQ/cWeYRF8tGMM0H104jlsrwtcvgx88gnw6aeAuIv1+WfOHKB7d693kR34r4Dszz0GWsZeSgzQjT0/vtY7sRs4Pj5e9bD5hR3VdKYtGBERgbCwMKn+M0CX4jNt4bt37yonVhw8eNDtMfD+c7fJWIACFKAABSiQRIABOhcEBbQVYICurSdro4BmAidPnkTbtm1x6NAhu3WKY8+nTJmCqlWrGiqATkhIUI5lDwkJgRiHvUfsoF+1ahXKlSunmRsrMoYAA3RjzAN74TsC584B4eGACMntPeL03R07fMfE6CNlgG70GZLrHwN0OT+W1lZA9vOGd6BrOx9mqG3Xrl1Sx/anSpVK6ksbZjBiH+0LiC/QV69e3S0inmbiFhdfpgAFKEABCtgUYIDOhUEBbQUYoGvrydoooJmAs7vDnzUk7hBv3bo1Bg4ciLJlyyJlypSa9cHdikSfT5w4oRz3t3DhQqfFIyMjlX6LX7DwsZYAA3RrzSdHY1wB8R2lceOARYuc97FDB2DJEufv8Q3PCGTPnh23bt1S3Rh3hKqm80hBBugeYWYjLgrIBuhr165F8+bNXWyNr1lB4MiRI6hQoYLqoaRLlw4PXjwKR3VtLGhGgSFDhmDChAkudb1x48b45ptvXHqXL1GAAhSgAAUoYF+AATpXBwW0FWCArq0na6OApgJxcXEICgpSdmm78ohfcnTs2BF16tRRwvQMGTK4UkzqnUePHuH06dP48ccfsWzZMuzcudOl+po1awZxP1revHldep8vmUuAAbq55ou9NZ+AOBVzzBhg7VrX+v6vfwHr1wN+fq69z7f0F/Dz88P169dVNcSdfarYPFqIAbpHudmYEwHZAH337t2oUaMGnX1IQDZAF1Q8wt2HFswLQ42JiUGxYsXcAtiyZYvyeww+FKAABShAAQqoF2CArt6OJSlgS4ABOtcFBQwuII5M7NKli8N7xO0NoXTp0qhcubKye0Acl547d27lL7LPgnWxez1t2rR2BcRdibdv34Y4kl38R/xF+K+//oL4hcqpU6dw4MAB7Nmzx21BcW/7kiVLII6g52NNAQbo1pxXjsr7AuIIdrHjfPNm1/pStiwQGgq0bw/wsA/XzDz1lmygxR3onpopY7WjrJuiANoAmOhC30oBGA+giAvv2nilVuZaCC8QjhqZGZ6qEzRGKdnPm0WLFilf0uXjOwJqAtDndcQpK+LL4Hx8T0DcgS6uotuwYYNbgxfX0olr4MQXDPlQgAIUoAAFKKBOgAG6OjeWooA9AQboXBsUMIGAuEe8a9euELs/zP6I8HzBggWoVauW2YfC/jsQYIDO5UEBbQU2bky843zXLtfqffVVICwMECfuiryNj/EEZAOtHTt2SN1PazwR9sgVgRTBKYCuAA4B+MCFEhIB+qC8g5TwPHWK1C40xFeMLCD7edO/f39ERUUZeYjsm8YC0dHRaNGihepaM2XKhDt37qguz4LmFdi6dSvq1q1rcwCBgYEQX66YPn26zX8/e/Zs5QQ+PhSgAAUoQAEKqBNggK7OjaUoYE+AATrXBgVMIhAbG4sBAwZA3EFo1ue1117DtGnTUL16dbMOgf12UYABuotQfI0CTgTu3wfatQPWrXONqmZNYPhw4N//du19vuU9AdlAiwG69+bOGy1/e+tbBJ8PRsyjmMTmdQzQS6YrqQTnrXO09sZQ2aYOArKfNxERERD3GfPxHQHZAF1I8Qh331kvz4+0b9++yQJycSre/5RXGwAAIABJREFUmjVrULSoOEIFELvUe/bsCXG6xfOP2IW+b98+34TjqClAAQpQgAIaCDBA1wCRVVDgOQEG6FwOFDCRwP379yG+lT127FjcvHnTND0XR8X36tULISEhPJLNNLMm11EG6HJ+LE2BZwL/+Q8wapRzj0aNgGHDAH4/ybmVUd6QDbR4J7FRZlLffvz15C/0OtcLy+KWJW1IpwA9IGeAEp4XTltY34Gxdo8K8PPGo9yWaGzXrl1Sp5xkzJhRCUn5+J6Arc8bW/eb27smgFfU+N6a4YgpQAEKUEA7AQbo2lmyJgoIAQboXAcUMKHAuXPn8Omnn+Kzzz4zdJAugvPOnTsrO+fF3euyv7wz4VT5bJcZoPvs1HPgGgt8+CHw+ef2K23TJnHHeYUKGjfM6nQXkP2ZKE6kaS7O6OdjWYEZ12ag7/m+eIqnyceocYCeKWUmJTjvm6evZT19eWCynzeHDx9G+fLlLUe4Zg0waxawdy8grnj/9FPLDVH1gI4cOYIKEn+4yJkzJ27cuKG6fRY0r4Ctz5uzZ8/+s/v8+ZHZeteqnzfmnVH2nAIUoAAFzCTAAN1Ms8W+mkGAAboZZol9pIAdAfHt7JUrV2Lu3LkQf9E0yiN+2dK9e3e89957yJMnj1G6xX54UIABugex2ZSlBX78EahdO/kQ338fEKfpli5t6eFbenCygRZ3oFt3eey/tx/B54Kx995e+4PUMECvnaW2Ep5Xz8Qrdqy6qmQ/bzZs2ICGDRtahufvv4HgYGDx4qRDGjMm8TQXPoBsgC4MeYS7b66kKlWq4ODBg0kGbysUFycUZM6cORkSd6D75rrhqClAAQpQQBsBBujaOLIWCjwTYIDOtUABCwgkJCTg5MmT2LRpE9avX4+tW7d6dFRip3mdOnXQoEED5T+FChVCypQpPdoHNmYsAQboxpoP9sbcAkOHAtOmiV9EAwEBQFgYUKSIucfE3kP6VBbu0LLmKhp4YSCirkY5H5xGAfrHeT9GeMFwpAT/3OYc3bxvyAbo48aNQ5j44WOB56efgPfeAy5eTD6YwoWB2FgLDFKDIdg7XtvVqsuWLYujR4+6+jrfs5CArTvQxX3nwcHBOHRI/PACSpQogW+//Rbil/zPP+Ku9AMHDlhIg0OhAAUoQAEKeFaAAbpnvdma9QUYoFt/jjnC/2fvTOB0LPf//8FYx64xtrJElJ0jImUrpYhSwgxRWRp7YWwRWeLIsWTpRGnGUqdji0SWwhz87VuIiuzbkMFYBv/X955fwjzPzPPc1/3cz718rtfLq3NyXd/lfX27Z57nc1/fy4UErl+/jl9//RX79u3TTg/Ih9DDhw+neBNcD5oaNWpo7dfkw22FChW0do4FChRASEiIHnNc41ACFNAdurFMiwRIwDAC8nPz5s2buu3xhJZudJZc+J/z/0HUkSicSTrjW3yKAnrpLKW1U+cv537ZN3+cZWsCqgL64MGDMWTIEFszuHEj+cqTMWOAW7c8p1K1KrB5s63TNDR4lbqRF6rl2jEO9xGYNm0aOnXqpCvxrl27YoK8NcpBAiRAAiRAAiSgiwAFdF3YuIgEvBKggM7iIAGXERBxPSEhQcs6KSkJBw8exA35Rum+ERoaqgnlcpJc/sgpc4rkLisWhXQpoCvA41ISIAFXEFARJgQQBXRnlMmxG8c04XzhhYX+JaQgoEfmjdROnRfJWMQ/n5xtWwKqz5uOHTti6tSpts1/3z7g9deB/zv86jGPUqWAb7/l1Sh/wVmwYAGaNWume8/ls+SlS5d0r+dC+xKQ1uy1a9fW9fI+u+vYd98ZOQmQAAmQgDUIUEC3xj4wCucQoIDunL1kJiRAAiRgGQIU0C2zFQyEBEjAogRUBa2YmBhERERYNDuG5QuBj05+hOjj0b5MTTlHj4B+BSj434I4Pu64Pp9cZVsCqs+bHj16YNw4H64WsCChiROBPn2Aq1e9B9exI/Dxx0C2bBZMIEghqQroEjbvQA/S5lnArZ766devH0aMGGGB6BkCCZAACZAACdiXAAV0++4dI7cmAQro1twXRkUCJEACtiZAAd3W28fgSYAETCCgKmjZ/USoCYgt62LtpbXaqfNdibv0x+ivgH4KwCfAg3+yrbJ+6PZdqfq8WbJkCRo1amQrACdPAvKO0cqV3sPOnx+YORN47jlbpWZKsPKSVps2bZR8UUBXwmfbxXICvUWLFpDnhj+jatWqWLp0KcLCwvxZxrkkQAIkQAIkQAJ3EaCAznIgAWMJUEA3lietkQAJkAAJAKCAzjIgARIggdQJqApabdu2xRdffEHMNiKQdDtJE84/PfupetT+COjVAMxKdlmwYEEcP84T6OobYC8Lqs+bRYsWoXHjxrZJWlqxi/Z74YL3kEU0j40F8uWzTVqmBiqngUeNGqXkkwK6Ej7bLl65ciUaNGigK365KkJeEOQgARIgARIgARLQR4ACuj5uXEUC3ghQQGdtkAAJkAAJGE6AArrhSGnQggQ2bUo+2bZiRfI/pfVry5bAZ59ZMFiGZDkCqoLWyJEjER2ts/235Wg4P6CZ8TPR40gPXLiZiqLnDwZfBfQcABL+Nvzoo4/i559/9scT5zqAgOrzZubMmcqnkc3AKFdud+0KpPZuUWhocrv2Dh3MiMi+PoYMGQL5AlZlUEBXoWfftZ07d4YI4XpGxYoVsX37dj1LuYYESIAESIAESADQfn+T3+PuHvL/Bw8eTD4kQAI6CFBA1wGNS0iABEiABFInQAGdFeJEAgcO/C2Wr1oFnD/vOUv5zpCHZ5xYAcbmpCpoxcXFoWbNmsYGRWuGE/jl6i/aqfMVCSuMte2rgH6f18cffxwbN240NhZaszwBNzxv9uwBpMv8H394347HHwfmzAFKlLD8lgU9QLnzvlevXrrjkJq7deuW7vVcaF8CqT1vIiMjkTt3bkycONFrgqdPn2Ybd/tuPyMnARIgARIIMgEK6EHeALp3HAEK6I7bUiZEAiRAAsEnQAE9+HvACNQJnDkD/PDD36J5al/K3+2tfv3kNRwkkBoBVUFrzZo1qF27NiFbmMDgE4Mx9MTQwESoU0CXu2VFnOBwFwHV583kyZMhp0qtOuSFtkceAc6e9R7hwIHAsGFWzcB6ce3evRvly5dXCown0JXw2Xaxp+dN2bJlsXjxYhQrVkzLS+5Jl2dKTExMijx37dqFcuXK2TZ/Bk4CJEACJEACwSRAAT2Y9OnbiQQooDtxV5kTCfhAQL7QuHjxIpKSkrzOzpw5M7Jnz+6DNU4hgXsJUEBnRdiRwOXLwOrVgJwuFwF81y59WcgJuCVL9K3lKvcQUBW0Ro8ejd69e7sHmI0y/f7i9+h6pCsOXjsYuKh1CugPPPAAzsjbQRyuIqD6vOnWrRvGjx9vWWZy53mTJp7DK14cmD0bqFHDsuFbMrDly5ejYcOGumPLkCFDqp8zdRvmQssT8PS8+eyzz/Dmm2/eE7tcJyLC+v1j7969KFOmjOXzZIAkQAIkQAIkYEUCFNCtuCuMyc4EKKDbefcYOwmkQiAxMRGHDh3Cvn37IB9C5U3us2fP4sCBAzh8+LDf7EqXLo2iRYuiUKFC2gdduUOzRIkS2lvkWbNm9dseFzibAAV0Z++v07IT4bx/f2DCBPXMKlRIbg/72GPqtmjB2QRUBa3XXnsNX331lbMh2Sy7i7cuIuqPKMTGxwY+cp0Cep48eRAfHx/4+OjBUgRUnzdyn3FHC99NcuwYUKRISuTt2wOi+/N9YP/LkSfQ/WfGFckEPD1v3njjDXz++ef3IBozZgz69OmTAhtPoLOSSIAESIAESEA/AQro+tlxJQl4IkABnXVBAg4hICfJf/nlF6012nfffYeffvrJtMwqV66M5557Ds8++yyqVauG0NBQ03zTkTUJUEC35r4wKs8ERowABgzQR+ehh4AGDf7+Examzw5XuY+AqqDVtGlTzJ8/333gLJrx5DOT0ftYb1y5dcWcCCmgm8PZIV5UnzczZ85EmzZtLE1jyBDggw+SQ5SfxTNmAC++aOmQLR3ckCFDIF/Aqgy2cFehZ9+1Dz30EI4cOZIigbp16yIkJAQZM2bE9evXscLLfUe8A92+e8/ISYAESIAEgk+AAnrw94AROIsABXRn7SezcRmBW7duQVqfzZgxA/PmzdN1stxoZDly5ED9+vXRoUMH1KlTh6fTjQZsE3sU0G2yUQxTI/Duu8DHH/sGI29eoG7dvwXzkiV9W8dZJHA/AVVBS15cW7p0KcEGmcD2xO2IOhKF/136n7mRfATga/9dSiehY3Jcl8NVBFSfN3JPcUREhOWZLVwInDwJtGwJ5Mxp+XAtHeBbb72F6dOnK8VIAV0Jn20Xy93m0rVCz5Aud/L9BgcJkAAJkAAJkIA+AhTQ9XHjKhLwRoACOmuDBGxI4Nq1a9ob2x999BHWrl1r2QzKly+Pd999F82bN+epdMvuUmACo4AeGK60GhgCCxYAzZp5tp0lC/Dkk8mCuQjnjz8emBho1X0EVAUt6fqybNky94GzUMbvHX0PY0+PNTeijQCkC+4mfW7z5s2Lc+fO6VvMVbYloPq8WbRoERo3bmzb/Bm4/wSktba02FYZFNBV6Nl37bRp09CpUyddCXTt2hUTjLhTSZd3LiIBEiABEiAB+xOggG7/PWQG1iJAAd1a+8FoSCBVAnLifNWqVejfvz82bdL5zWkQGEtb9xEjRqBevXpInz59ECKgS7MJUEA3mzj9qRJ4/nng+++TrVSv/vcp8/r1VS1zPQl4JqAqaPXu3RujR48m3iAQmHdhHnoe7Yk/rv9hmvewkDD0K9APvcJ7KfnkCXQlfLZdrPq8scsJdNtukAUDlz1XadsvNSefXTncR+Dy5cuoUqWKdr2cv4P3n/tLjPNJgARIgARI4F4CFNBZESRgLAEK6MbypDUSCBiB+Ph4DBo0CJMnTw6Yj0Abjo6O1sR/afPO4WwCFNCdvb9OzU6+5wsPB3LlcmqGzMtKBFQFrV69emHsWJNPP1sJYBBiOXHjhNauff4Fc++eb5uvLfqF90PpLKWhWjeVKlXCtm3bgkCPLoNJQLVuJk6ciC5dugQzBfo2mcDu3bsh3cRUBk+gq9Cz71q5w/yRRx7Bn3/+6VcScjf6zp07UaZMGb/WcTIJkAAJkAAJkMDfBCigsxpIwFgCFNCN5UlrJBAQAocPH0ZUVBSWLFkSEPtmGn311Vcxbtw4FC5c2Ey39GUyAQroJgN3sDv57m3VKmDnTqBIEaBFCyB7dgcnzNRcQ0BV0Hr77bfx6aefuoZXsBMdc2oM+h/vj6TbSaaFUilbJU04fy3Pa3d8qtZNxYoVsX37dtNyoCNrEFCtG7Zwt8Y+mhnFoUOHULx4cd0us2XLBjmJzOE+AtJ5bsCAAboSf+WVV/DNN9/oWstFJEACJEACJEACAAV0VgEJGEuAArqxPGmNBAwncOrUKXTs2BELFy7UZbty5cooXbq0doIgPDwcDz/8sGYnd+7cePDBB9O0eeTIEVy4cEGb9+uvv0LikdZq8qXKhg0b0lzvacJLL70EuRtN4uFwJgEK6M7cVzOyunYNiIsDVq4EVqwAtmwBbt7827MchhIxnYME7E5AVdCaOnWq9vsBR2AJxF2OQ/cj3bHlypbAOrrLutRGdP5orWV7jgz3du1RrZtWrVph1qxZpuVCR9YgoFo3e/fu5alQa2ylaVGonkAPDQ3FpUuXTIuXjqxDQL5v+O2333QFlClTJlyTDwMcJEACJEACJEACughQQNeFjYtIwCsBCugsDhKwMAF5a79Pnz4+t22X1ugvvvii9ueJJ57QTnnLh9BAjaSkJJw8eRJbt27V3hSXE/LSat6X8c4772h3t8qXKxzOI0AB3Xl7GsiMNm9OPmX+ww/AunXA1aupe5s/H2jaNJAR0TYJBJ6AqqDVsmVLzJ49O/CButTDrdu3tHbtU89ONZVAo5yNNOH8yexPevSrWjf16tXDSnlDicNVBFTrhnegu6pctGQXLFiAZs2aKSXOFu5K+Gy7WPV5wxd2bLv1DJwESIAESMACBCigW2ATGIKjCFBAd9R2MhmnEZg7dy46dOiAhISEVFOrVq0aevTooQnnOXPmDBqGxMRELF68GGPGjMGmTZtSjUPEfmk9+/rrrwctXjoOHAEK6IFj6wTLcte46Dd/nTL384pEjBkDvPeeE0gwBzcTUP2CWe4X3b9/v5sRBiz3mPgY9D3WF3LnuVmjcMbCmnAeFRaVqkvWjVk74iw/qnUj3S6k6wWHewgMGTJEawGqMiigq9Cz79rUnjclSpSAfA+wY8cOrwnOnDkTbdq0sS8ARk4CJEACJEACQSRAAT2I8OnakQQooDtyW5mUEwicOHFC++C4QnoYexny4bN3797o1auXpU5yy8n5KVOmYOjQoamK/3Xr1oWcaOF96E6o2HtzoIDuvD1VzUhufJgxA/juO+DYMTVrcn1vxYpqNriaBIJNQFXQql+/fqq/IwQ7Pzv6P3jtILoe6YrvL35vavhvP/A2osOjUSJziTT9qtZN2bJlIa2ZOdxFQLVu2rZtiy+++MJd0FyerbzorHpNCAV0dxaRp+eNdMX77LPPkCFDBg1Kvnz58Pbbb0Oui7t/LFq0CI0bN3YnPGZNAiRAAiRAAooEKKArAuRyEriPAAV0lgQJWJTA9OnT8dZbb3mNrmjRovj444+11nqqX4oFAoF8YTJ//nxN3D98+LBXF/JB+s033wxECLQZRAIU0IMI34Kup00DOnVSD6xhQ2DQIKBWLXVbtEACwSag+rNbrkGRl+g4jCHwwYkPMOTEEGOM+WilWrZq2qnzZrl9b5OsWjcPPvgg/vjjDx8j5DSnEFCtm549e2qfO4wc0n1GPiJUqGCkVdoyisC6detQu3Zt3eZCQkJw48YN3eu50L4EVJ83cXFxqFmzpn0BMHISIAESIAESCCIBCuhBhE/XjiRAAd2R28qk7E5ATnB36dLF60kPOXkubRTl/lPVD6iBZCUi+pw5c9CpUyevJ9GbN2+uvY2eK1euQIZC2yYToIBuMnCLuytZEvj1V/+DrFMHqFsXeOopQP43Bwk4iYDqz++BAwdi2LBhTkISlFyWX1yO9469h12Ju0zznyldJk04lz+Z02X2y69q3UjXn6NHj/rlk5PtT0C1bkaNGoW+ffsaBmLECGDAgGRzr74KfP21YaZpyEACKnWTOXNmXL161cBoaMouBFTqRnKUl/CbNm1ql3QZJwmQAAmQAAlYigAFdEttB4NxAAEK6A7YRKbgPAI7d+6ECMsHDhzwmJx8YR4dHQ15s9/qIykpCYMHD8YI+abMwyhYsCC+/fZbVK1a1eqpMD4/CFBA9wOWC6Y+/jiwaVPaidav/7dYLqI5Bwk4mYDqF8xsqaxWHZduXULUkSh8ee5L3wzdBpDOt6mpzWqau6kmnD+e7XFdxlTrpkiRIh5b5uoKhotsQ0C1buTKpYiICOV85aNNy5bAli33mho/HujWTdk8DRhIYMGCBVqnM70jffr0uHnzpt7lXGdjAvLyxPXr13VnsHfvXpQpU0b3ei4kARIgARIgATcToIDu5t1n7oEgQAE9EFRpkwQUCXz11Vd4/fXXPVqpVasWYmNjUaxYMUUv5i3//ffftdPyGzdu9Oh05syZ2n3vHM4hQAHdOXtpRCZybWq7dvdaCg0FpDujnCx/+mmgenXABu8EGYGDNkhAI6AqaL300ksQgYPDfwJTz0zFwBMDcS7pnP+Lda4olqmYJpx3eKCDTgvJy1TrJjQ0FJcuXVKKgYvtR0C1btasWaPUzluI/etfQM+entnJdceLFtmPq5MjnjBhArp3766UIu9AV8Jn28XlypXDnj17dMXPzgW6sHERCZAACZAACdwhQAGdxUACxhKggG4sT1ojAWUC8kWD/LCTP56GnD4fMGCA8heoyoH6YUByGj58OAbJ5cUehpxQlz+qX+75ERKnBpgABfQAA7ah+SlTgOXLgX/8I7ktO682tOEmMmRDCaj+zGvSpAkWLlxoaExON7YzcSd6Hu2JVQmrPKdq0Cnz+42/E/aOJp4XyVhEGbFq3VBAV94CWxpQrRuVE6Fyz3lkJLB2rXd0Q4cCXj4m2JK3E4KOjIzUXtpWGRTQVejZd22DBg2wcuVKXQmwS4oubFxEAiRAAiRAAncIUEBnMZCAsQQooBvLk9ZIQJlAYmIievbsiWnTpqWwJXefL126FHIK3W4jLi4Ozz//vMe70Dt27Ihx48Yha9asdksrIPF+8cUX+Pe//42LFy8GxL4ZRn/99VdILd89pE3/5s2bzXBPHyRAAiRgeQKqghbvQPdvi/sc64Mxp8b4t0hxdq3stTTh/IWcLyha+nu5at088cQT+N///mdYPDRkDwKqdbNr1y7IqVJ/x+efA3KIOSHB+8omTQC+C+Qv2cDPHzJkiNcXun31TgHdV1LOmteuXTvI51k9Q7rsSfc6DhIgARIgARIgAX0EKKDr48ZVJOCNAAV01gYJWIzA+fPnIW/8L1myJEVkIkDOnTsXJUuWtFjUaYdz8OBBrS39lvsvPQTwwgsvQO5WzJMnT9qGHD5j8eLFaCx9LB04pG4PyOWXHJYgcPIk8N13wOrVgBwSOXECkHdzJk4EKle2RIgMggQcTUBV0JIX02qylUOaNbLgzwWIPhqN/df2pznXqAnZM2RHdHg0+oX3Q/p06Y0yq9lRrZsxY8bgvffeMzQmGrM+AdW68fcE+qlTgFyZvmKFdzby3uxHHwFdukhdW5+h2yLs06cP5HmhMiigq9Cz71rV583p06cRFhZmXwCMnARIgARIgASCSIACehDh07UjCVBAd+S2Mik7Ezh37hxat26NZcuWpUijYcOGmDVrFvLly2e7FJ2al9Eb8c4772CK9Lp24JAvQuQLEY7gEJDTX6tWJX+ZLX/27fMch7RY37QpODHSKwm4iYDqF8yTJ09G586d3YTMr1xP3TiF7ke746vzX/m1TnXyq3le1YTzytkC8yaSat2w9b/qDttzvWrd+HMCfe5cICoKiI/3zqpqVUDm2fCdYHsWgI6oeQe6DmhcohEw83lD5CRAAiRAAiRAAvcSoIDOiiABYwlQQDeWJ62RgDIBpwrNTs1LecPvM2BEu0SjYzLKXsGCBXH8+HGjzNFOGgSuXwfi4pJPl4tgLt3zb970DdvRo0Dhwr7N5SwSIAF9BFS/YK5duzbWrFmjz7nDV318+mMMOTEECTdT6RttMINHsjyiCedv5HvDYMv3mlOtG7bHDej2WNa4at34cgJdBPN27YBFi7xjyJQJGDIE6NsXSG9scwbLsrdrYCNHjkT//v2VwucJdCV8tl1sxvPGtnAYOAmQAAmQAAkEmAAF9AADpnnXEaCA7rotZ8JWJ5Ca0FynTh3tBHqhQoWsnkaK+EQ4lZP1P/74Y4q/s/PJeqM3Ij4+HnXr1sXOnTuNNh10exUrVsT27duDHoeTA5AbEuSU+Q8/AGvXAlev6stWGgWwc6I+dlxFAr4SUP2CuUSJEvj11199deeKeesvr4fcdb7u0jpT8+2Rv4fWsj08Y3jA/arWDbvBBHyLLOlAtW7SOoEuL+q1agWcOeM9/bJlga++AuSfHNYnsHz5cshnNJVBAV2Fnn3Xqj5vFi1a5Ngrzey7q4ycBEiABEjALgQooNtlpxinXQhQQLfLTjFO1xC4cuUKunfvjs8++yxFzqVKlcI333yDChUq2I6HCMLNmzf3eAf2W2+9hfHjxyNbtmy2yytQAX/99de4dOlSoMwH3O7QoUNx+PDhe/xUrVoVm+UYNIfhBJYvBzp2BA4dUjc9bhzQo4e6HVogARJInYDqF8yPPfYY9uzZQ8z/R6DLkS745MwnpvKok70O+hXoh2dzPmuaX9W6KVOmDOQ0MYe7CKRPnx4qYmZqdxJHRyffZZ7aGDAA+PBDdzG3e7aqAnqGDBmQlJRkdwyMXwcB1Z9TEydORJcuXXR45hISIAESIAESIAEK6KwBEjCWAAV0Y3nSGgkoE7h+/Tqio6MxTlQsD+O///0vXn75ZWU/ZhuYPn06RCj3NHr27IlRo0Yhk/R15HAEgX/84x/YIseh7xoU0AOztdIytUgRIDFRn/0HHgCefhqoXRuQR8uDD+qzw1UkQAL+EVD9gpkCejLvWfGzMOj4IPx+/Xf/NkBhdp4MeTThvHd4bwUr+paq1g3vQNfH3e6rVOsmLi4ONWvWTIFhwQKgWTPvdB5+GJg1C6he3e4E3Rf/7t27Ub58eaXEVV7aUHLMxUEloPq84Qn0oG4fnZMACZAACdicAAV0m28gw7ccAQroltsSBkQC0MTzXr16eUTxxhtvYNKkSQgNDbUNqvPnz+PNN9/E/PnzPcb88ccfQ0R0DucQoIBu3l7u2AFUquS7v/DwZMFc/tSpAzz2mO9rOZMESMA4AqpfMD/44IP4448/jAvIZpZEMH/36LuYf8Hz7xaBSqd13taaeF42S3D6UKvWTfv27SEvNXK4i4Bq3QwfPtzjfdhyn/kHH3hmKd1sRo4EsmRxF2unZKt6Aj1Hjhy4ePGiU3AwDz8IZMyYUan7QGodL/wIg1NJgARIgARIwJUEKKC7ctuZdAAJUEAPIFyaJgG9BNasWYOnRd3yMAoWLIjY2FjUq1dPr3nT182dOxcdOnRAQkKCR9/yBc0zzzxjelx0GDgCFNADx/Z+y3LyvFgxQO4t9zQKFPj7hPlTTwGKh4nMS4yeSMDhBFQFrYcffhgHDx50OCXP6Q07OQzDTwzHtdvXTMtfBHMRzkVAD+ZQrZu6deti1apVwUyBvoNAQLVu3n33Xfzzn/9MEfnu3Sl/r5BONnPmALVqBSFRujSMAE+gG4bSdYby5MmDCxcu6Mpbrpu4efOmrrVcRAIkQAIkQAIkIC+3foAh8pbrXUP+/+DBg4mHBEhABwEK6DoBwgGrAAAgAElEQVSgcQkJBJrA8ePH0bp1a/z4448eXb300kuYNm0awuUoqcWH3LPZrl07bNy40WOkderUwaxZs1CoUCGLZ8Lw/CFAAd0fWupzZ84E3ngj2U5YGNCgQbJo/uSTQNngHJJUT4oWSMDhBFQFraZNm3rt7OJUdCsursCA4wPw/678P1NTlFbtIp5L6/ZgD9W6qVGjBtavXx/sNOjfZAKqdRMZGYkvv/zSY9TDhgHvv5/8V506AaKz26hRlsk7YR93hw4dQvHixXUHXKlSJWzbtk33ei60LwHV5w1PoNt37xk5CZAACZBA8AlQQA/+HjACZxGggO6s/WQ2DiEgb13LD7xh8o2Ul9G5c2d89NFHkPZ4Vh3Hjh1DVFQUFi5c6DXEQYMGaW/BZciQwappMC4dBCig64CmuEQaPBw7BpQpo2iIy0mABEwhoPoFs1znIj9j3TCu3LqCHkd74N9n/21qus/mfFYTzutkr2Oq39ScqdbNq6++iq+//toy+TAQcwio1s3AgQNT/Vzy++9ApkxA4cLm5EMv5hBQqZvUXrowJ3p6CRYBlbqRmHft2oVy5coFK3z6JQESIAESIAFbE6CAbuvtY/AWJEAB3YKbwpBIQAhs3rwZzZs3x+HDh70CkS8mRo8ejQLSo9liY9++fejevTukPbu3Ie3oFyxYgMcff9xi0TMcVQIU0O8luGYNsH078NxzwCOPqNLlehIgAScQUP2CeerUqejYsaMTUKSaw6dnP4W0bD96/ShwG0C6wKecPyS/Jpz3yN8j8M789KBaN/LShbx8weEuAqp1M3v2bLRs2dJd0JgtVOpGriPz1k2NaJ1NoEqVKkrdB3gC3dn1wexIgARIgAQCS4ACemD50rr7CFBAd9+eM2ObEEhKStJOZo8YMSLViEuXLo2uXbtCxPScOXMGPbuLFy9i+vTp+PDDDxEfH59qPHKf4vDhw5E5c+agx80AjCXgZgH9+nVAbiyQGxh++gmQTrlXrvzNd+dO3kNubLXRGgnYk4CKMCEZO/0k8e7E3Yg+Ho0lfy4xdYPfyPeGJp4/ktmabzup1o1cnbN69WpTmdJZ8Amo1k3//v2139k53ENA9Q703Llz4/z58+4BxkzvEOjWrRsmTpyoi0jlypWxdetWXWu5iARIgARIgARIgHegswZIwGgCFNCNJkp7JGAgAWmBLsK4L1905s2bF3I3eps2bSAfPHPlymVgJKmbSkxM1FqtzZ07F/PmzUv11PxflqpXr46YmBiUKlXKtDjpyDwCbhPQRSyXU+aiScj/Tm00awbMm2feXtATCZCANQmoClq1a9fGGnnwOHDIPecjT47Ebe3IuTmjcrbKmnD+au5XzXGo04tq3VStWlXrcsThLgKqdTNy5EhER0e7C5rLs5UuYc3kl1aFcfu2ec9whTC51GAC06ZNQ6dOnXRZlYMBEyZM0LWWi0iABEiABEiABCigswZIwGgCFNCNJkp7JGAwgZ9++glt27b1SZS+27WI6BUrVkS1atUgp9RLlCgBOQkgd6aHhIT4HaV8ASKny69evYqDBw9q8Wzfvh1r167Fhg0b/LInMYh4LoI/hzMJOF1AF6Fc/oh2JafM/Rlypd+uXf6s4FwSIAEnElAVtOrVq4eVK1c6Cs2iPxdh8PHB2J643bS80qdLj+jwaPQL74fsGbKb5levI9W6efTRR/Hzzz/rdc91NiWgWjdxcXGoWbOmTbNn2HoIvPPOO5gyZYqepXfWUEBXwmfbxZcvX4a85Ldt2za/c+D9534j4wISIAESIAESuIcAW7izIEjAWAIU0I3lSWskYDgB+eJBTqC3b9/ebxE9rWBq1KiRatt3OVkuInlCQkJapnz+exHPJ0+ejFatWiF9+vQ+r+NEexFwmoB+5gwwbRqwbBmwbp3aXvTtC4wapWaDq0mABOxPQFXQev755/Hdd9/ZHwSAM0ln0OdYH3xx7gtT83kh1wuacF4rey1T/ao4U62bkiVL4sCBAyohcK0NCajWjbz4GhERYcPMGbJeAkOGDIF8AasyKKCr0LP32o0bN0K+a/BnxMbGonXr1v4s4VwSIAESIAESIIH7CFBAZ0mQgLEEKKAby5PWSCBgBNavX4/OnTtjx44dAfMRaMPSZl7uQ3v99dcpngcadpDtO0lAP3QIqFYNOHtWDWrp0kDHjkDPnmp2uJoESMAZBFQFrQoVKtj6d4K/dvFfp/+ltWs/nXTatI0tkqmIJpy/E/aOaT6NcsS6MYqku+yo1k2PHj0wbtw4d0FzebbffPMNXn3V85UWDRo0QJYsWXDjxg2cOHECO3fuTEFLXpS+efOmyym6O31/Wrmzdbu7a4XZkwAJkAAJGEeAArpxLGmJBIQABXTWAQnYiMDJkycxYMAAzJgxw0ZRJ4f64osvYtiwYahUqZLtYmfA/hNwkoA+bBjw/vv+M8ifH6hfH6hXD3juOaBIEf9tcAUJkIBzCagKWvnz58epU6dsC2jj5Y0YdGIQfrj4g6k5dHigg3bXebFMxUz1a5Qz1boR4euHH8xlblTutKOfgGrdDBw4UPs9nsNdBFTqRl6cPnfunLuAMdsUBDZt2oQ2bdpg3759HukUKFBAe7a89dZbpEcCJEACJEACJGAAAQroBkCkCRK4iwAFdJYDCdiMwK1btyD3on/00UdYJv2kLT7k/rO+fftCvrDNnDmzxaNleEYRcJKA/sknQJcuaZPJlg2oWzdZNJc/FSqkvYYzSIAE3EtARZgQanYWJ3of641/nvqnqZv/eLbHNeG8ae6mpvo12plq3Tz55JNYu3at0WHRnsUJqNaNXL8knbA43EUgNDQUV65c0ZV03bp1sWrVKl1rucgZBKSNuzw3fLkLfeHChWjSpIkzEmcWJEACJEACJBBEAhTQgwifrh1JgAK6I7eVSbmBgAjp8qF06tSpmD9/vqH3lKvyk3vOmzVrhg4dOqB69eoICQlRNcn1NiPgJAH9zz+BokUB+efdI2NGQK72E7G8QQOgenWApW6zQmW4JBBEAqqCVp48eRAfHx/EDPx3PSd+Dj48+SF+vvqz/4t1rsicLrMmnMufTOky6bRinWWqdSO/l23YsME6CTESUwj8XTd5ADQGkARgts++J02ahKioKJ/nc6IzCEyYMAHdu3f3Oxlp3/7rr7+iWDF7dvrwO2EuSEHg0KFDKF68uF9kVqxYgfrywYqDBEiABEiABEhANwEK6LrRcSEJeCRAAZ2FQQIOIHD+/HntNPq8efOwcuXKoHyhXrRoUdSpU0e7K69mzZqQL/Y53EvASQK67OL69cDkycDRo0CVKsmC+VNPAaGh7t1jZk4CJKBGQFUILVSoEI4dO6YWhEmrD18/jP7H+2N2vO+CnRGhNcvdTBPOq2WrZoQ5S9hQrRv5Pe3rr7+2RC4MwjwCyXXTG8Dou5zOA/CKT0EsWrQIjRuL8M7hNgKlSpXCwYMH/Up78ODBGDJkiF9rONk5BC5fvqydJve3A8EjjzyCdevWISwszDkwmAkJkAAJkAAJmEyAArrJwOnO8QQooDt+i5mg2whcv35d+0J9/fr12L59OzZv3owdO3YYKqqLWF62bFlUq1YNNWrUQLly5SD3l/GkuduqzXu+ThPQubMkQAIkYDQBVSG0Vq1a2hfNVh+jT43GyJMjceHmBdNCLZ6puCacv/3A26b5NMuRat2MGTMG7733nlnh0o8FCBw6BBQv/j8ANT1EIy2Tv00zyri4OO0FWQ53EdBzilgIyZ3XM2fOdBcsZnuHwJIlS/Diiy/qIsKfUbqwcREJkAAJkAAJ3CFAAZ3FQALGEqCAbixPWiMByxJITEzU7rC7ePEiDh8+rMV548YN7N69GyK63z+kDXvp0qWRIUMG7Y+0YMuaNSvk32fKZP8WqJbdKIcERgHdIRvJNEiABAJGQFUILVGihNYi16pj9aXV+OD4B/jp0k+mhhgVFqWJ54UzFjbVr1nOVOumRYsWmDt3rlnh0k+QCUyYAPTtC1y96i2QdwF8nGaUcl1U06ZN05zHCc4iIGJmnz59dCUlV0XIlREc7iMgV7ktWLDAY+KRkZHInTs3Jk6c6PHvH3rooTvfVbiPHDMmARIgARIgAXUCFNDVGdICCdxNgAI664EESIAESMBwAhTQDUdKgyRAAg4joCqEPvDAAzhz5ozlqFy9dRV9j/XFhDMTTI3tyexPasJ5o5yNTPVrtjPVuqlSpQq2bNlidtj0ZzKBI0eAtm2B1atTc5wIoBKAX9KMbvbs2WjZsmWa8zjBWQRUnjcDBw7EsGHDnAWE2fhEwFPdlCxZEj/88AOKFSum2ZA27yKmy8s594/Tp0+zjbtPpDmJBEiABEiABFISoIDOqiABYwlQQDeWJ62RAAmQAAkAoIDOMiABEiCB1AmoCBNiOU+ePIZez2LEfn1+7nOMPDUSB64eMMKcTzZyZMiB6PBo9AvvB1WmPjkM8iTVHKW70L59+4KcBd0HksCUKYB06b9yJTUvZwE0B+Bbh4jx48ejW7dugQybti1GQLqUlS9fXndUL7zwAhYvXqx7PRfal4Cnn1OxsbFo3br1PUl5uyJgzZo1qF27tn0BMHISIAESIAESCCIBCuhBhE/XjiRAAd2R28qkSIAESCC4BCigB5c/vZMACVifgKoQaiUB/eerP2PwicH45vw3poJ/Lc9r2qnzSlnlFK07hmrdyOm/33//3R2wXJblqVNARASwYkVaiS8C0A5AfFoT7/w9T6D7jMoxE1UFdAFx+/Ztx/BgIr4T8PRzatmyZXj22WfvMSKn0LNnz57CMAV031lzJgmQAAmQAAncT4ACOmuCBIwlQAHdWJ60RgIkQAIkwBPorAESIAESSJOAqhBqFQH9w5MfYuTJkbhyK9Xjrmny8GdC6SylNeG8bd62/ixzxFzVuuGpUEeUQYokYmIAOSB+4UJq+YlgHgVgrt8QeAe638hsv8Db6WBfE5OW3QcOmNeNxNe4OC/wBPLnz5/iihk5fS6n0O8ew4cPh7T6v3+whXvg94geSIAESIAEnEuAArpz95aZBYcABfTgcKdXEiABEnA0AZ5Ad/T2MjkSIAEDCKgKobly5cKF1NUyA6L0bmLxn4sx4uQIrL+8PqB+7jfeM39PrWV7/oz5TfVrFWeqddOiRQvMneu/gGqV/BnHvQTOnEm+63zp0rTIyAQ5dX4qrYke/z4uLg41a9bUtZaL7EkgrRPoFStWREJCAn777TePCYqIekraInC4jkC9evWwevXqFHm3adMGDRs21E6dr1y5EhMmTEgxJywsDCKgc5AACZAACZAACegjQAFdHzeuIgFvBCigszZIgARIgAQMJ0AB3XCkNEgCJOAwAqpCaN68eXHu3DnTqZxLOoeBxwdi6tmppvqum6Ouds/5MzmfMdWv1Zyp1k2VKlWwZcsWq6XFeHQQWLgQaN8eiE+lE3uuXMCkSUBkZDodHv5esmvXLpQrV07JBhfbi0BqAnqvXr3w9NNP49KlS5g0aRLWr/f8IhVbuNtrz42KVoTx7t276zLXqlUrzJo1S9daLiIBEiABEiABEgAooLMKSMBYAhTQjeVJayRAAiRAAmzhzhogARIggTQJqAqhuXPnxvnz59P0Y+SEaWenae3aD18/bKTZVG3lDcmrCefvhb9nmk8rO1KtmyeffBJr1661coqMzQcCX38NtGiR+sR69YAvvwQKFwZU62bv3r0oU6aMD5FxilMIfPrpp+jYsaPudDJlyoRr167pXs+F9iUgd5vLy1q//PKL30nwZR2/kXEBCZAACZAACdxDgAI6C4IEjCVAAd1YnrRGAkEhcP36dRw7dgyHDx/Gr7/+irNnzyJDhgx49NFHUbhwYcgddNIqLVhDTifInWd//vlnihCkBW1ERERQ4wsWFyf75Ql0J+8ucyMBEjCCgKqgVahQIe1nvxlj0+VNkLvOF/25yAx3d3xE5I3Q7jp/LMtjpvq1sjPVuhk9ejR69+5t5RQZmw8EKlUCduzwPFF+5R87FujQ4e+/V60bilo+bIrDpixYsADNmjVTyoon0JXw2Xrxxo0bUaNGDb9ykO8L5K50DhIgARIgARIgAf0EKKDrZ8eVJOCJAAV01gUJ2JSAvNG/Zs0axMTEYMmSJYhPrX8jgOrVq+Pll1/Ga6+9hqJFiyqfRPEHm7SYlQ/Dy5YtS7FM7kGTNm358uXzxyTnWpwABXSLbxDDIwESCDoBVUFLXo47cOBAwPN4//j7GHlqJJJuJwXc118OymUppwnnrfK2Ms2nXRyp1g3vsrbLTqceZ4MGwMqVKec89RQQGws8+OC9fycv0sqpUL1D7iSWu4k53ENg3bp1qF27tu6Ec+bM6fHlad0GudB2BKZNm4ZOnTr5FHfXrl093onu02JOIgESIAESIAESuEOAAjqLgQSMJUAB3VietEYCASeQlJSEH374AYMHD8amTZt0+ZPTBAMHDkTlypVNEdIpoOvaJlsvooBu6+1j8CRAAiYQUBVCs2XLpiSIpZXif8//VxPOt1wx977sPuF9NPE8d4bcaYXoyr9XrZuJEyeiS5curmTnpKR/+AF49tl7Mxo/HujWzXOWqnVDAd1J1eN7Lip188QTT+B///uf784405EEdu/ejffee8/ji/SScPny5fHhhx+iSZMmjsyfSZEACZAACZCA2QQooJtNnP6cToACutN3mPk5isDJkycxYMAAzJgxw5C82rdvj+HDh6NAgQKG2PNmhAJ6QPFa0jgFdEtuC4MiARKwEAEVYULSCNQd6EduHMEHJz7A9LPTk2ndBpAu8OAa5myoCedPZ3868M5s7EG1btq1a2fY75E2xuiI0OfNA+QjQWgoMGIE8PDD3tNSrRu2cHdEyfidxMMPP4zffvvN73WyoHPnzpg8ebKutVzkLALS/WLDhg04ePAg9uzZoyVXtmxZFCxYEPKiBbtbOGu/mQ0JkAAJkEBwCVBADy5/enceAQrozttTZuRQAvJhs2PHjpDWm0aO0qVLa299S3v39OnTG2n6ji0K6AHBammjFNAtvT0MjgRIwAIEVAUtufrk7NmzhmYy8cxEjDw5EidunDDUbmrGwkPCNeG8e/7upvm0syPVunn22We9ngS0MxfGnjoB1bph6393Vtinn36qff70d2TIkAHHjx9H/vz5/V3K+SRAAiRAAiRAAiRAAgoEKKArwONSEvBAgAI6y4IEbEBAWp+99dZb2LhxY0CizZEjB7p3747o6GiEyjEWgwcFdIOB2sAcBXQbbBJDJAESCCoBVUErc+bMuHr1qiE5rLm0RhPOv7/4vSH2fDXSLl87TTwvlbmUr0tcP0+1buQan3lydJnDVQRU62b+/Plo2rSpq5gxWWDMmDHo06ePLhRy4rh69eq61nIRCZAACZAACZAACZCAPgIU0PVx4yoS8EaAAjprgwQsTmDv3r2QdpuBEs/vTj8yMhJjx441vI0aBXSLF1kAwqOAHgCoNEkCJOAoAqqClhF3oF+/fR3vH38fH536yFS2VbJV0YTz5rmbm+rXCc5U66Zu3bpYtWqVE1AwBz8IqNaNfB4pU6aMHx451QkEVOpm4MCBGDZsmBMwMAcSIAESIAESIAESsA0BCui22SoGahMCFNBtslEM050E5L4weevfn/vjihYtilKlSmnt2A8fPoz9+/f7Be+FF17AJ598ArFj1KCAbhRJ+9ihgG6fvWKkJEACwSGgIkxIxOHh4Th58qTu4OfEz8GoU6OwM3Gnbhv+LsyQLoMmnEeHRyM0vfEdb/yNx47zVevmscceu3MHrR3zZ8z6CKjWzZIlS9CoUSN9zrnKlgSkA1r58uV1xy6fKRcvXqx7PReSAAmQAAmQAAmQAAn4T4ACuv/MuIIEUiNAAZ31QQIWJjB37lx06NABCQkJqUZZrVo19OjRA88//zzy5Mlzz9zExETs2rULs2fPRkxMDOLj49PMuFatWpg+fTrkfnQjBgV0IyjaywYFdHvtF6M1noC8AHXo0CHs2LFDM16yZEkUL17c8A4fxkdOi2YRUBW0ihUrht9//93vcPdd3YcRJ0cgJj7G77UqC17M9aImntcMralixvVrVeuGAro7S0i1brp164bx48e7E55Ls1YV0AXb7du3XUqPaZMACZAACZAACZBAcAhQQA8Od3p1LgEK6M7dW2ZmcwInTpxAmzZtsGLFCq+Z5M2bF0OHDtXuR5e7UNMaYlO+/JIT7WmJ8kaK6BTQ09oZ5/09BXTn7Skz8o2ACOdTpkxB7969PS4YNGgQ2rdvDxE/OdxNQFXQKlSoEI4dO+YXxLGnx2p3nZ9LOufXOpXJD2Z6EP3C+6FzWGcVM1z7fwRU66ZevXpYuXIlebqMgGrdyGeHzp3537CbykZeApQX//QO6VggnQs4SIAESIAESIAESIAEzCNAAd081vTkDgIU0N2xz8zShgTmzZuHV155xWvk0mJdRJrnnnsO/nwpJicBtm3bhn79+mH58uWpkjFKRKeAbsMCVAyZAroiQC63JYGNGzciKioKW7ZsSTP+hQsXokmTJmnO4wTnEvDnZ7cnCv4I6CsSVmjC+aoEc+++7hjWEdH5o1EsM18YMaqSVetGOhaNGzfOqHBoxyYE5GonldPAp0+fZgcVm+y1kWGqPG/atWuHGTNmGBkObZEACZAACZAACZAACaRBgAI6S4QEjCVAAd1YnrRGAoYQkLbrPXv2xLRp0zzay5EjB6ZOnYqWLVv6JZ7fbUxOoI8YMQKjRo1KNWYj7kSngG5IWdjKCAV0W20XgzWAgJ6TWtJhpH79+gZ4pwk7ElARJiTfZ599FsuWLUs19Qs3L2DoiaEYd9pcwbR6tupau/aXcr9kx62xdMyqdRMXF4eaNdlG39KbHIDgsmbNiqtXr+qyLDV369YtXWu5yN4EVJ43TZs2xfz58+0NgNGTAAmQAAmQAAmQgM0IUEC32YYxXMsToIBu+S1igG4ksH//frRo0eLO3bn3M3j33XcxfPhwn9q2p8YvKSlJE+L79++fakv3l156SRPzw8PDdW0HBXRd2Gy9iAK6rbePwftJQNq2yzPb31alVatWxdKlS3mqz0/eTpmuIkwIgypVqqTa7eDL+C+1U+dy57lPQ66qTefTTK+TsqTLognn8idjuoxqxrjaIwHVupHnlLRW5nAXgbCwMJw9e1ZX0nJ6/ebNm7rWcpF9CajegS5d0uR3HA4SIAESIAESIAESIAHzCFBAN481PbmDAAV0d+wzs7QZgUWLFkFEa0/j0UcfxX/+8x+ULVvWkKykneNXX32ltR2Oj4/3avPtt9/WTqvLvev+Dgro/hKz/3wK6PbfQ2bgOwG5T7hBgwYeF0RGRiJ37tyYOHGix7+Xl5g6duzouzPOdAwBVSFUutFcvHgxBY8diTs04fyr81+Zyurl3C9rwvk/sv3DVL9uc6ZaN9HR0Rg5cqTbsAU1X7kx6V//AtatAxo3BmbNMj8c1bphC3fz9yzYHlUFdIlf5dqAYOdP/yRAAiRAAiRAAiRgRwIU0O24a4zZygQooFt5dxibawnIF5tyKtzT6NatG0aPHq18+vxu2/LlhrTY69WrFw4fPuyV+zvvvKP5Dg0N9WtvKKD7hcsRkymgO2IbmYSPBOS5fL9AXrFiRe15+deJv8KFC+OTTz7RXoC6e8gp9M2bN/voidOcREBV0MqUKROuXbt2DxIRzuVPwq2EtFEZcOJcnJTIVEITzt964K20fXKGMgHVuuEJdOUt8NnA5ctA9+7A9On3LpF/J4K6mUO1bmJiYhAREWFmyPQVZAJ6rqa5O+SSJUviwIEDQc6C7kmABEiABEiABEjAXQQooLtrv5lt4AlQQA88Y3ogAb8IXL9+HXI6aNw4z/eVLly4EE2aNPHLpi+TfRXR5RS6tJAPCQnxxaw2hwK6z6gcM5ECumO2kon4QEBVmODJPh8gB3HKsGHD8P777wcxAhNdfwjged/9dQnroonnhTIW8n0RZyoRUH3e7N27F2XKlFGKgYvTJrB6NfDGG8Aff6ScmyULkJiYtg0jZ6jWjXRKkY4pHO4hoHoCnQK6e2qFmZIACZAACZAACViHAAV06+wFI3EGAQrozthHZuEgAleuXEH37t3x2WefpciqVKlS+Oabb1ChQoWAZOxLO3dpGTt58mS0atUKcieiL4MCui+UnDWHArqz9pPZpE5AVZjYtWsXypUrR8wWJUABPeXG1M5eWxPOn8/ph9pu0f21W1iqzxvpciQvanIEhoAI4337Al5u7dCc1q4NrFkTGP/erKrWzWuvvaZd+cThHgKpCejVqlVDUlISbt68CXn5e9++fR7BsIW7e+qFmZIACZAACZAACViDAAV0a+wDo3AOAQroztlLZuIQAqmJzTVr1sTs2bNRtGjRgGUrX3TMmTMHnTp1QkKC5xawIqLLKZSWLVvCly/kKKAHbLssa5gCumW3hoEFgECVKlWwbds23ZZ5Al03OlMWUkD/G3PODDkRHR6tieccwSHgy+9dqUX21FNP4aeffgpO8A73un49IF3Of/vNe6IlSyaL5wULmgtDtW7atm2LL774wtyg6S2oBFRbuDds2BDff/99UHOgcxIgARIgARIgARJwGwEK6G7bceYbaAIU0ANNmPZJwE8CVhCb5USBCORyD7s3EV1E/JkzZ+Lpp59OM0Mr5JRmkJxgKAEK6IbipDGLE+jcubPu1rbly5fHzp07LZ6hu8OjgJ68/y3ytNCE84pZK7q7IIKcvaoQKr+/iTDGYRyB69eB/v0BuX3p1i3vdjt1Aj7+GMia1TjfvlpSrRt2LvCVtLPmqdTNwIEDIT8/OUhACFy+fFn72bNjxw4NiLT4L168OMLCwgiIBEiABEiABEjAQAIU0A2ESVMkAIACOsuABCxGwCpis4joY8eOTbXNZ/Xq1fH555/j0UcfTZWiVXKy2FY7OhwK6EIQD2wAACAASURBVI7eXiZ3H4GePXviX//6ly4udevWxapVq3St5SJzCLhdQC+TpYwmnLfJ28Yc4PSSKgEVQUsMV6xYEdu3bydlgwhs2QK0bg3s3+/dYKFCwKxZQJ06BjnVYUa1bvbu3YsyZcro8MwldibQpk0bxMTE6EohNjYWreU/Dg5XExDhfMqUKejdu7dHDoMGDUL79u1RrFgxV3Ni8iRAAiRAAiRgFAEK6EaRpB0SSCZAAZ2VQAIWI2AlsVk+8Pbp00e789zbeOmllzBt2jSEh4d7nWOlnCy23Y4NhwK6Y7eWiXkg8Pbbb+Ozzz7TxaZ06dJe7w7VZZCLDCfgZgG9V3gvROePRlhGnhAzvLB0GlQVQjt27Ki7Y4bOkB257MYN4IMPgFGjgJs3vafYrh0wfjyQI0dwMWTIkAG3Ujsen0Z4vMs6uPsXLO/Lly+HtGL3d+TNmxd//PEHQkND/V3K+Q4isHHjRkRFRWGLvGmUxli4cCGaNGmS1jT+PQmQAAmQAAmQQBoEKKCzREjAWAIU0I3lSWskoExAWqbLB01Pb/vLqaGvvvoKIriYNU6dOgX5slU+1Hob77zzDkaPHu31SxIK6GbtlnX8UEC3zl4wksATUBW0eAd64PdIxYMbBfR6OeqhX3g/NMjZQAUd1waAgOrzZsmSJWjUqFEAInOPyT17gBYtAPmntyHvlcbGAg0s8p+Qat3w55R76vvuTMeMGaO9TK1nbNiwAdKtjMOdBKRdu7Ro92esWLEC9evX92cJ55IACZAACZAACdxHgAI6S4IEjCVAAd1YnrRGAsoEEhMTIe2A5VT3/SNHjhyQkwA1atRQ9uOPgWPHjmmifmoi+qhRo/Duu+8iJCQkhWkK6P7QdsZcCujO2Edm4RsBVWFi165dKFeunG/OOMt0Am4S0LOPyI4hbw7Bu/nfNZ0zHfpGQPV5Iy9oRkRE+OaMs1IQEFE8MjJ1MC1bAp98AuTJYx2AqnWzaNEiNG7c2DoJMRJTCKjUDe9AN2WLLOlEuti1aNEC8sKWP6Nq1apYunQp70X3BxrnkgAJkAAJkMB9BCigsyRIwFgCFNCN5UlrJGAIgdS+rJ86dap2ItzsIXcftmvXDtKKzdMQcV9ia9myJe7/soUCutm7FXx/FNCDvweMwDwCKl8wS5S8W9a8vdLjyU0C+ujPR6P3G57vKdXDjmuMJ6D6vHn++efx3XffGR+YCyzu2wc8+qj3REUwnz4daNbMejBU62bixIno0qWL9RJjRAEjsHv3bpQvX163/RdeeAGLFy/WvZ4L7Utg5cqVaOCl/UZkZCRy584NeaZ4GsH6rsO+tBk5CZAACZAACdxLgAI6K4IEjCVAAd1YnrRGAoYQkDbtr7/+ukdb8qHzk08+gQjWZo+ffvoJbdu2xeHDhz26Llq0KGbMmIG6deveI6JTQDd7p4LvjwJ68PeAEZhHQFWYWLNmDWrXrm1ewPTkFwE3CeixsbFo3bq1X3w42VwCqs+bypUrY+vWreYG7RBvX3+d3Lrd0xDRXJpHhYVZM1nVupk8eTI6d+5szeQYVUAIqAroEtTt27cDEhuNWptAt27dUgjk8rNn3rx5KFasmBa8nFKXZ8r919bJKfTNmzdbO0FGRwIkQAIkQAIWJkAB3cKbw9BsSYACui23jUE7ncCWLVu0NoknTpxIkaoI5/Pnzw/K/WBJSUkYO3YsoqOjvW6BiOgzZ87E008/fWcOBXSnV2zK/Cigu2/P3ZyxqjDBlsrWrh4K6NbeH7dFp/q86d27N0aPHu02bIbke+kSULo0cPz43+bk1PmUKd6FdUMcG2BEtW7kd/s2bdoYEAlN2IWAnjus786tUaNGfrfwtgsbxpk6AU/PG0/3m3ursdOnT7ONO4uMBEiABEiABHQSoICuExyXkYAXAhTQWRokYEEC58+fx5tvvqkJ5Z5Gs2bNtDvSw4JwzEXeFu/Tpw/kJIq3UbFiRUyZMgVPPPGENoUCugWLLMAhUUAPMGCatxQBChOW2g7bBJOuRDqgEYDiAN7zIexHAIwCUNSHuWlMeS7nc+hXoB+eyv6UujFaMJWA6vOGV0aobdeuXUDDhoC84yqnzkU8Dw9Xs2nGatW6iYuLQ82aNc0IlT4sREClbuTqL+lMxuE+Ap7q5vfff79z+vxuIp7m7tq1C+XKlXMfOGZMAiRAAiRAAgYQoIBuAESaIIG7CFBAZzmQgAUJSLu7cePG4d133/Ua3ahRo7S/DwkJMT2DU6dOafewL1y40KtvOYkuIvpzzz2H+Ph4rSXssmXLUsxv2LAhZs2ahXz58pmeBx0GjgAF9MCxpWXrEVD5glmyoTBhvT0NZEQ/JvyImPgYzDg5A5Af4TsBtPfBowECesGMBREdHo1u+bv54JBTrEhA9XlDYcKYXT14EChZ0hhbZlhRrRteNWLGLlnPR2p18+KLL+LChQtYt26dx8ClG9mPP/5ovaQYUcAJVKlSBdu2bbvHj6efPfJifvbs2VPEwxPoAd8iOiABEiABEnAwAQroDt5cphYUAhTQg4KdTkkgbQJ79uzBq6++Cjkp5G2MGDECvXr1QubMmdM2aPAMiUtOFmzcuNGrZWk3P3z4cLzyyito3749BXSD98DK5iigW3l3GJvRBFSFCQpaRu+INe19df4rTThf8ueSewPcYY6A3j5fe+3UecnMNlL9rLmVQY1K9XmzZMkSSGtlDncRUK0bXjXirnqRbFXvQH/44YdxUN404XAdAU93oMu/Gz9+/D0sxowZo3W2u3vIXelbt251HTMmTAIkQAIkQAJGEaCAbhRJ2iGBZAIU0FkJJGBRAnLf+ODBgyEieWqjZcuW+PDDD1G8eHGofjnmL4qffvoJbdu2xeHDh1NdWrduXZw8edLjywA8ge4vdXvMp4Buj31ilMYQUH32UtAyZh+saCU+KV4TzWPjY7H5ymbPIQZYQK+araomnL+S+xUrImJMfhJQfd70799fe7mRw10EVOtm0qRJiIqKchc0l2e7YMECyLVhKkO6qnG4j4BcNdepU6cUibdp0wby2V9Ona9cuRITJkxIMadr164e/737KDJjEiABEiABEtBHgAK6Pm5cRQLeCFBAZ22QgIUJHDhwAJGRkame8pbw5aS3tNF7/fXXIS3T8ufPj0yZMgU8M/lSRO5pl1PwaYno3oKhgB7wbQqKAwroQcFOp0EioCpMyIkcOZnD4RwCe6/uvSOcH7l+JPXEAiSgh6QL0YRzadmeLX0258B1eSaqz5uRI0ciOjra5RTdl75q3SxatAiNGzd2HzgXZ7x8+XJN7FQZFNBV6Nl3rbRmr127doo27r5kxK5MvlDiHBIgARIgARLwToACOquDBIwlQAHdWJ60RgKGEpAvHebMmaO9wZ2QkOCX7ebNm+Ozzz5Drly5/Frn72SVGMUXBXR/idtjPgV0e+wTozSGgKowwRPoxuyDFaz8eOlHxJyL0cTzG7dv+BZSAAT0xrkaa+L5E6FP+BYDZ9mGgOrzJi4uDjVr1rRNvgzUGAIZMmTArVu3dBvjncS60dl24aFDh7QOZ3pHyZIlIS+Dc7iTgFzzVqNGDb+Sj42NRevWrf1aw8kkQAIkQAIkQAL3EqCAzoogAWMJUEA3lietkYDhBKSV+9ixY/0+LfTOO+9o67JkyWJ4TPcbVBHRKaAHfHuC4oACelCw02mQCKgKWjxtE6SNM9Dt3Pi5iD0fm/J+c198GCigP5TpIU047/RAytapvoTCOdYnwOeN9ffIihGq1g0FdCvuauBj8lY3DRo00D5j3rhxAydOnMDOnTtTBNO0aVOtUxmHewl4a+XuiQhbt7u3Tpg5CZAACZCAsQQooBvLk9ZIgAI6a4AEbEBA2qDJXehp3Yd+dypDhw7FoEGDTMtObzt3CuimbZGpjiigm4qbzoJMIDQ0FFeuXNEdBYUJ3eiCujD+Zvyd0+ZbrmzRH4tBAnqnsE7oF94PIqJzOJeAqhDKE+jOrY3UMlOtG77o5c66adKkCb799ltdyU+fPh3t27fXtZaLnENg9+7d6Nu3L7777juPSVWuXBlDhgyB1BoHCZAACZAACZCAOgEK6OoMaYEE7iZAAZ31QAI2IXDt2jV8+umnGDBggE/t3IPRAk1E9J9++klrOb9//36fyFJA9wmT7SZRQLfdljFgBQL16tXD6tWrdVnImTMn/vzzT11ruSg4BP6631xatR+9cVQ9CEUBvUZoDe3UeZNc/PJZfTOsb0FVCJWXK+UlSw53EahUqRJ27JCHjb7BF730cbP7KhE/y5cv73cajz76KDZt2gR5wZCDBOQwwIYNG3Dw4EHs2bNHA1K2bFkULFgQTzzxBMLCwgiJBEiABEiABEjAIAIU0A0CSTMk8H8EKKCzFEjARgREoF6/fj169OihfSmR2li+fDmeeeaZoGS3b98+9O7dG4sXL07TPwX0NBHZcgIFdFtuG4PWSUDuCJW7QvWMzJkz4+rVq3qWco3JBFYnrNbatItw7vP95n/FeBtAOi8B6xXQrwFDiw3VxPOQdCEm06C7YBFQFdAjIyPx5ZdfBit8+g0SgW7dumHixIm6vMsJ0a1bt+pay0X2JzBhwgR0797dr0TYscAvXJxMAiRAAiRAAiRAAoYRoIBuGEoaIgGNAAV0FgIJ2JCAnEYXcXr8+PFYu3ZtigzkbW5pt1e1atWgZSdvmsuJ+Q8//BDx8fFe46CAHrQtCqhjCugBxUvjFiOgKmjxZJ/FNvS+cOaen6uJ5t9d9Nx+VDl6PQL6SiD9zPS4ufumsnsasBcB1efN6NGjtZcc3TCWLQO+/hq4dQuQQ/cPPuiGrD3nKNdASRcrPaN58+b4z3/+o2cp1ziAgHym69evn88vYASjC5oDMDMFEiABEiABEiABEjCEAAV0QzDSCAncIUABncVAAjYmcOvWLe3U46JFi7Bs2TLIvZYJCQmacD537lyULFky6NlJfIMHD/Z62okCetC3KCABUEAPCFYatSgBVUFLnuGNGze2aHbuDOtc0jnExsciJj4GSveb+4LPHwFdDgEuB7AQSJ8+PW7epIDuC2InzVF93sjvZHLfrJPHmTPA228DCxf+nWWpUsD27UC2bE7O3Htub775JmbMmKEreWnhvXPnTl1rucg5BOR3lYEDB0JOl3sa8pnun//8J8qVK+ecpJkJCZAACZAACZAACdiMAAV0m20Yw7U8AQrolt8iBkgCvhNISkrChQsXcPz4cZQuXRrSGtgKQ1rPS1v3adOmISYm5p4T6RTQrbBDxsdAAd14prRoXQKqgtbIkSMRHR1t3QRdFNnPV3++I5wfvW7A/ea+sPNVQM8P4AaA88lGKaD7Atd5c1SfN04/TSwHpTt1Ajw1P/r002Rh3Y3jgQcewLlz53SlzmeNLmyOXHTmzBntOrH9+/fjyJEjWo7Vq1dHgQIFUKNGDd557shdZ1IkQAIkQAIkQAJ2IkAB3U67xVjtQIACuh12iTGSgIMISBvA7du3Y8OGDdi8eTOyZ88OaSeaJ08eB2XJVCigswbcREBV0OrVqxfGjh3rJmSWy1XuN5fT5nLq3O/7zVWz8VVAv8+P/NxM7YoU1bC43poEVJ83rVq1wqxZs6yZnEJUIphHRQFz53o3Mn480K2bghMbL1WtG+lyVbNmTRsTYOgkQALBJCDfAUhnuh075JceaJ3yihcvjrCwsGCGRd8kQAIkQAIk4DgCFNAdt6VMKMgEKKAHeQPongRIgAScSIACuhN3lTl5I6AqTPTv3x/Dhw8n4CAQCPj95r7kpFNAL1WqFH755RdfPHCOgwioPm9at24NuaPYSWPxYuDNN4HTp71n9fDDwMaNQL58Tsrc91xU62b8+PHo5ta3D3zHzJkkQAL3ERDhfMqUKejdu7dHNoMGDUL79u1RrFgxsiMBEiABEiABEjCAAAV0AyDSBAncRYACOsuBBEiABEjAcAIU0A1HSoMWJqAqTIwZMwbvvfeehTN0Vmhyv/lfp80Dfr+5L+h0CuhVqlTBli1bfPHAOQ4ioPq8kfvP5R50J4yEhORT5zExqWfz1FOAHLovUsQJWevLQbVulixZgkaNGulzzlUkQAKuJLBx40ZERUX59LvKwoUL0aRJE1dyYtIkQAIkQAIkYCQBCuhG0qQtEgAooLMKSIAESIAEDCdAAd1wpDRoYQKqwoTcfy73oHMEloDcbx5zLgZfnvsSx5OOB9aZP9Z1CujZsmWDnOzicBcB1eeNdLuQrhd2HytWAG3bAsdT+U85a1ZAHq1ycDpdOrtnrBa/at0sWrQIjRs3VguCq0mABFxDQNq1S4t2f8aKFStQv359f5ZwLgmQAAmQAAmQwH0EKKCzJEjAWAIU0I3lSWskQAIkQAIAKKCzDNxEQFWYmD17Nlq2bOkmZKbmuvrS6mThPP5L3Lx9E7gNwApi2iUAiwD8F8Ah/5GkT58eN2/e9H8hV9iagOrzJiYmBhEREbZlIO+M9OwJ/PvfqadQvTognepLlrRtqoYGrlo3EydORJcuXQyNicZIgAScSUBe7mvRogWkc4U/o2rVqli6dCnvRfcHGueSAAmQAAmQwH0EKKCzJEjAWAIU0I3lSWskQAIkQAIU0FkDLiOgKkzs2rUL5cqVcxm1wKc7J34OYs/H4rs/vwu8Mz88lM1aFhF5ItCvYj8glTub0zIZEhKCGzdupDWNf+8wAqrPm6lTp6Jjx462pBIXB8i7RkeOeA8/c2Zg6FBAbsVIn96WaQYkaNW6sfuLFwGBSqMkQAIeCaxcuRINGjTw+HeRkZHInTs35KUcT8POP6NYDiRAAiRAAiRgBQIU0K2wC4zBSQQooDtpN5kLCZAACViEAE+gW2QjGIYpBFSFCd4ta9w2nbt5TjttLnecb72y1TjDBliql6MeIvNGIiJvBELShUC1bkJDQ3Hpkhxj53ATAdW6kTbc0o7bbqN3b+Cf/0w96qpVk+86L13abtkFPl7VulmzZg1q164d+EDpwfIEzpw5g99//x0HDx7UYq1YsSKKFSsG+ZnEQQJCoFu3bikE8sqVK2PevHlarciQU+qdO3eGvJxz95BT6Js3byZIEiABEiABEiABnQQooOsEx2Uk4IUABXSWBgmQAAmQgOEEKKAbjpQGLUxAVZiQNpdz5861cIbWD21P4h7ttPnMczNx4sYJSwXcKm8r7cT587mevycu1brJkiULEhMTLZUrgwk8AdW6sePzRk6UDx6cOluZM2hQ4Pnb1YN0rFC58uH06dNsq2zXzTcobrnTety4cZgwYUIKiyKOtmrVShNEKaQbBNzGZjz9nPJ0v7m3e9L5vLHx5jN0EiABEiCBoBOggB70LWAADiNAAd1hG8p0SIAESMAKBCigW2EXGINZBFQFrQoVKmDHjh1mhesoP6sSVmknzkU8T7qdZJncwkLCtJPmkfkiUTlrZY9xqdYNW7hbZrtNDUS1bgYPHowhQ4aYGrOqs7JlgZ9/9mzlsceST51XqqTqxdnrVeuGgpaz6yOt7GbNmoWIiIi0pkGE9C+//JLX0qRJytkTPD1vpGvBX6fP787e01xebeTs+mB2JEACJEACgSVAAT2wfGndfQQooLtvz5kxCZAACQScAAX0gCOmAwsRUBUmpC2utMfl8J3AnPNzNOF86cWlvi8yYWa5rOXutGkvlLFQqh5V6yZDhgxISrLOSwMm4KULQLn1//Dhw9G/f39bsWzbFvjyy5QhDxgAfPihrVIJWrCqzxsKWkHbuqA7lisfXnrpJZ/jeOyxxyBX03gSS302wom2JlClShVs27btnhw8PUOkjXv27NlT5MoXdmy9/QyeBEiABEggyAQooAd5A+jecQQooDtuS5kQCZAACQSfAAX04O8BIzCPgKowIS1PJ0+ebF7ANvV0NuksYuNjLXm/eYOcDbQ27XLiPD3S+0RYtW4ooPuE2XGTVOsmLi4ONWvWtBWX334DqlUD4uOTw374YWDOnOR/x+EbAel0IgKW3kFBSy85e6/z1mI7raxefvll/Pe//01rGv/eoQQ83YEu/278+PH3ZDxmzBj06dPnnn8nXQy2bt3qUDJMiwRIgARIgAQCT4ACeuAZ04O7CFBAd9d+M1sSIAESMIUABXRTMNOJRQioClqTJk1CVFSURbKxXhhyv3lMfHKb9mPXj1kqwNZ5W2snzhvmbOh3XKp1kzlzZly9etVvv1xgbwKqdXP79m1bAhARfd48IGtWgI9L/7ewSZMm+Pbbb/1fCKBw4cI4evSorrVcZG8C0q1i5MiRupLYsGEDqlevrmstF9mbwLRp09CpU6cUSbRp0wYNGzbUTp2vXLkSEyZMSDGna9euHv+9vYkwehIgARIgARIwjwAFdPNY05M7CFBAd8c+M0sSIAESMJUABXRTcdNZkAmoClqzZ89Gy5Ytg5yF9dxr95vHx2it2m/ipn8B/qURpvNvmS+z84fk106ay4nzStn0X7ysWjcPPfQQDh8+7EvInOMgAqp1M3XqVHTs2NFBRJiKLwTkVOf27dt9mZpiTo4cOXDx4kVda7nI3gRUnjft2rXDjBkz7A2A0esiIK3Z5Xqi+9u4+2KM10X4QolzSIAESIAESMA7AQrorA4SMJYABXRjedIaCZAACZAAAAroLAM3EVD5glk4iZglohZHMgGr3m9eIWsFROSN0E6cF8hYQHm7VOsmS5YsSExMVI6DBuxFQLVuXnjhBSxevNheSTNaZQKqdcMW7spbYDsDu3fvRvny5XXHXbJkSRw4cED3ei60N4GNGzeiRo0afiURGxuL1q1b+7WGk0mABEiABEiABO4lQAGdFUECxhKggG4sT1ojARIgARKggM4acBkBVWHiySefxNq1a11G7d505X5zrU17fCy2XrHW3ZfP5Hgm+cR53gikg3FH2lXrJiQkBDdu3HB13bgxedW6GTx4MIYMGeJGdK7OWbVu1qxZo50o5XAPgQULFqBZs2ZKCdv1ygilpLn4DgFvrdw9IWLrdhYOCZAACZAACRhDgAK6MRxphQT+IkABnbVAAiRAAiRgOAGeQDccKQ1amICqMFG6dGns27fPwhkGLrQ9V/doLdpFPD9+43jgHOmw/Feb9mdzPqtjddpLVOsma9asuHLlStqOOMNRBFTrhieJHVUOPiejWjcU0H1G7ZiJy5cv1+6r9jZE8Lxw4QJiYmK8zqGA7phy0J2IdDLo27cvvvvuO4825HoJeamrSZMmun1wIQmQAAmQAAmQwN8EKKCzGkjAWAIU0I3lSWskQAIkQAI8gc4acBkBVWGiUKFCOHbsmKuorby4ErHnYzXh/OZtP+83DyCpsJAwtM3XVmvTLi3bAzlU64Yt3AO5O9a1rVo3e/fuRZkyZaybICMLCIH8+fPjzJkzum3zxQvd6Gy78NChQyhevHiK+KVrzvfff4/Q0FDt737++Wc88cQTuHjx4j1z8+TJg/j4eNvmz8CNIyB3om/YsAEHDx7Enj17NMNly5ZFwYIFtdoJCwszzhktkQAJkAAJkIDLCVBAd3kBMH3DCVBANxwpDZIACZAACfAEOmvATQRUBa0iRYrgyJEjrkA2O362Jpwv/XOppfItn7W8JpxH5IlAeMZwU2JTrZvcuXPj/PnzpsRKJ9YhoFo3EydORJcuXayTECMxhUC9evWwevVqXb5E3BIBncNdBFK7A33QoEGQ3/UvXbqknUAXQf3+ER4ejpMnT7oLGrMlARIgARIgARIggSAToIAe5A2ge8cRoIDuuC1lQiRAAiQQfAIU0IO/B4zAPAKqgtYjjzyC/fv3mxewyZ7+ut9cWrVvS9xmsvfU3TXM2VC721z+mD1U66Zq1arYvHmz2WHTX5AJqNbNqFGjtHa6HO4iMGHCBHTv3l1X0q1atcKsWbN0reUi+xJITUD3NSu2cPeVFOeRAAmQAAmQAAmQgDEEKKAbw5FWSOAvAhTQWQskQAIkQAKGE6CAbjhSGrQwAVVBq3bt2pD7ZZ02difuTm7Tfs5a95unQzqtRbvccd4gR4OgYVetGwroQdu6oDpWrZvJkyejc+fOQc2Bzs0nICfIS5QoAWml7O/g/ef+EnPGfG8t3H3NTu5P93Qy3df1nEcCJEACJEACJEACJOA/AQro/jPjChJIjQAFdNYHCZAACZCA4QQooBuOlAYtTEBV0Kpevbp2N6RTxsqElZpoLuK5le43l9bsbfO21U6bS8v2YA/VunF654Jg749V/avWjYjnIqIHemzdClSpEmgvtO8rgZUrV6JBA30vDE2dOhUdO3b01RXnOYiAyvNm4MCBGDZsmINoMBUSIAESIAESIAESsD4BCujW3yNGaC8CFNDttV+MlgRIgARsQYACui22iUEaREDlC2YJoVatWli3bp1B0QTPjNxvHhMfg+8vprwLNXhRAZWzVdZEczl1HhYSFsxQ7vGtWjevv/465syZY5l8GIg5BFTrpnnz5vjPf/4TsGD79wc++QS4eBEoVgyIiwMKFQqYOxr2kUC3bt0wceJEH2ffO43dLnRhc8SiNm3aaHec6xmxsbFo3bq1nqVcQwIkQAIkQAIkQAIkoJMABXSd4LiMBLwQoIDO0iABEiABEjCcAAV0w5HSoIUJqApaUVFRmDRpkoUz9B7amaQziI2P1YTzbVesdb/5czmf09q0t8rTypJsVetmyJAhGDx4sCVzY1CBI6BaN4E6TbxjByBa2Z499+b+zDPA8uWB40HLvhFQrRtpAR8WZp0XkHzLmrNUCei9B71y5cpYu3YtQkNDVUPgehIgARIgARIgARIgAT8IUED3AxankoAPBCig+wCJU0iABEiABPwjQAHdP16cbW8CqsJEkyZNsHDhQltBkPvNRTSXPydunLBM7BnSZdBOmsuJ8/o56lsmLk+BqNZN0aJFIXfUcriLgGrdBOIOdOnS/P773vfh9m137ZEVs1Wtm127dqFcuXJWTI0x6028FgAAIABJREFUBZjAtGnT0KlTJ7+8sF78wsXJJEACJEACJEACJGAYAQrohqGkIRLQCFBAZyGQAAmQAAkYToACuuFIadDCBFSFiSeffFI7qWWHod1vLsL52RjcSnfLMiEXylhIE87lxHnZLGUtE1dqgajWTc6cOfHnn3/aIlcGaRwB1bqJjIzEl19+aUhA+/cnnzrfssW7uchIwCB3hsTsViOVKlXCDmkToHPwBLpOcA5YdvnyZfTr18/nKwDYut0Bm84USIAESIAESIAEbEuAArptt46BW5QABXSLbgzDIgESIAE7E6CAbufdY+z+ElAVtETY2LbNWu3P72cwK36W1qrdavebV8lW5c6J8wdCHvB364I6X7VuHnzwQfzxxx9BzYHOzSegWjeDBg3C0KFDlQMfORKQ+85TG6+9Bnz1lbIrGjCAgHQ6+fbbb3VZKly4MI4ePaprLRc5h8CiRYsgV4d4+32lUaNG+Oijj9ipwDlbzkxIgARIgARIgARsSIACug03jSFbmgAFdEtvD4MjARIgAXsSoIBuz31j1PoIqApauXPnxvnz5/U5D+Aqud885lxym/btidsD6Ml/041yNUJEngi0zNvS/8UWWaFaNzVq1MD69estkg3DMIuAat3ExcWhZs2ausM9eBCIiAA2bvRuIm9eYNIkoKV9//PUzceqC+VO6u3bPT/HpQuK/BxavHixx/Bz5MiBixcvWjU1xmUigTNnzmg/d/bv348jR45onqtXr44CBQpAfibxznMTN4OuSIAESIAESIAESMADAQroLAsSMJYABXRjedIaCZAACZAAAAroLAM3EVAVtLJlywZpkWqVsfvq7jvCuZXuNw9BiNaiXf7UzV7XKrh0x6FaNwULFsTx48d1++dCexJQrRs5Rdq4cWO/k5d7zCdMAPr1AxITvS9//nng88+B8HC/XXBBAAmo1g1buAdwc2iaBEiABEiABEiABEiABAwiQAHdIJA0QwL/R4ACOkuBBEiABEjAcAIU0A1HSoMWJqAqTGTKlAnXrl0LeoYrLq5A7PlYTTy/Bevcb14kU5E7bdofy/JY0DkZFYBq3WTPnh0JCQlGhUM7NiGgWjedO3fG5MmT/cpWDprKafK4OO/LcuUCxo0D2rXzyzQnm0RAtW7WrFmD2rVrmxQt3ZAACZAACZAACZAACZAACeghQAFdDzWuIQHvBCigszpIgARIgAQMJ0AB3XCkNGhhAqrCRMaMGXH9+vWgZSj3m0ub9mUXlwUtBk+Oq2arqgnncuI8b4a8lorNiGBU64Yn0I3YBfvZUK2bhg0b4vvvv/c58WnTgPfeAy5d8r6kTh1g1iygUCGfzXKiyQRU64YCuskbRnckQAIkQAIkQAIkQAIkoIMABXQd0LiEBFIhQAGd5UECJEACJGA4AQrohiOlQQsTUBUmgnECXbvfPD5GO21utfvNX8j1giact8jTwsK7rh6aat00bdoU8+fPVw+EFmxFQLVu2rVrhxkzZviUc4cOwL//7X1q9uzAmDFAp04+meOkIBLInz8/5P5qvYMt3PWS4zoSIAESIAESIAESIAESMI8ABXTzWNOTOwhQQHfHPjNLEiABEjCVAAV0U3HTWZAJqApaxYoVw++//25KFrsSd91p026l+80zpcuEiLwRmnBeJ0cdU1gE24lq3cTExCAiIiLYadC/yQRU62bSpEmIiopKM2pp1/7kk96n1aoFxMYCxYqlaYoTLECgXr16WL16ta5IwsLCIAI6BwmQAAmQAAmQAAmQAAmQgLUJUEC39v4wOvsRoIBuvz1jxCRAAiRgeQIU0C2/RQzQQAKqglatWrWwbt06AyNKaWpFwgrttLnccX7rtoXuN89YBG3ytdGE8zJZygSUgdWMq9bNs88+i2XLrNV232qMnRiPat0sWbIEjRo1ShPN8uVAw4aep8ld5z16pGmCEyxEYMKECejevbuuiFq1aoVZ0qOfgwRIgARIgARIgARIgARIwNIEKKBbensYnA0JUEC34aYxZBIgARKwOgEK6FbfIcb3/9m7EygpyrPt4xfDzgw7E8QNUBQUEAZiAF9JVJDFRFCjAcKAQTSACBEVUNyIuELQAAZBfZFVDRpUEkENGCXHCK+sAqKRAGr8YtiRTWT7TvUIMkz3THdXddVTT/37nJx8L1TVc9+/+/nInL6mqrwUcBtolS9fXt98842XJR2/lqnvN7+w0oWxd5s7d51XL109I72bflG3+yY7O1t7insxtekA1JeWgNt94zz233n8fzKfn/xEWrTo+yNbt5ZmzJAaNEjmbI4xSWDTpk1q0KCBDh8+nHJZc+fO1ZVXXpnyeZyAAAIIIIAAAggggAAC/goQoPvrzWr2CxCg2z9jOkQAAQR8FyBA952cBQMUcBtoZWVlpRVqJGp586HNx+82X7lvZYAyRZf+WZWfxYLzX1T/hVF1BVGM231TsWJF7du3L4jSWTNAAbf7Jtk70J0Wv/5auukmyXmc+9ChUpo3MAeoxdLHBH73u99pqDPEND49e/bUTOd5/XwQQAABBBBAAAEEEEDAaAECdKPHQ3EhFCBAD+HQKBkBBBAwXYAA3fQJUZ+XAm4DrdKlS+vQoUOuS3Lebz5j+wxN2zZNTohuysd5v/mxx7T/OOfHppQVeB1u902VKlW0a9euwPugAH8F3O6badOmqXfv3v4WzWqBCzRv3lyrVq1Kq45KlSpp7969aZ3LSQgggAACCCCAAAIIIOCfAAG6f9asFA0BAvRozJkuEUAAAV8FCNB95WaxgAXcBlpu70A/9n5zJzw/qqMBa3y//BnlztD1Na9XfvV8NazQ0Ji6TCnE7b6pX7++NmzYYEo71OGTgNt9w+O4fRqUYcu43Tfr1q1To0aNDOuKchBAAAEEEEAAAQQQQOBEAQJ09gMC3goQoHvrydUQQAABBCQRoLMNoiTgNpgoW7asvv3225TJZm6fKec/b379ZsrnZvIE5/3mx+44r1q6aiaXCvW13e6b888/X2vXrg21AcWnLuD8ws3Ro+n/oszmzZuVm5ub+sKcEWqBeP/ePPHEE3JeBXHs35HGjRurTp066tq1a5FeX3nlFV111VWhNqB4BBBAAAEEEEAAAQRsFyBAt33C9Oe3AAG63+KshwACCERAgAA9AkOmxeMCboPQ7Oxs7dmzJynRY+83d+42X7U/vcfxJrVQGgd1qdol9n7za6tdm8bZ0TvF7b4544wz9Pnnn0cPLuIdu903BOjR3EDOY9j3799fqPl4obizP2rXrl0EiTvQo7lv6BoBBBBAAAEEEEAgXAIE6OGaF9WaL0CAbv6MqBABBBAInQABeuhGFomCR40apfvuuy8SvepBSZ0z32rFrIqxR7Q7wXnbnLaZX9CiFdwGoS1atNCyZcssEqGVZATc7puJEydqwIABySzFMRYJxHsHerNmzbRy5cpCXf7sZz/T66+/XujPnLvU9+3bZ5EGrSCAAAIIIIAAAgggYKcAAbqdc6Wr4AQI0IOzZ2UEEEDAWgECdGtHG+rGCNC9G1+9cvVioXmvGr10TvlzvLtwhK7kNgjt3r27XnjhhQiJ0aoj4Hbf9OrVS9OnTwczYgL5+fmaNWtWka7PPvtsderUSdWqVdNf/vIXrVpV9Mkm8YL2iPHRLgIIIIAAAggggAACoRAgQA/FmCgyRAIE6CEaFqUigAACYREgQA/LpKJVJwG6+3m3zm6t/Br5seC8Sukq7i8Y4Su4DUJvuukmPf300xEWjGbrbvfNvffeqwceeCCaeBHu2nk0e7169Yo8xj0ZEt5/nowSxyCAAAIIIIAAAgggELwAAXrwM6ACuwQI0O2aJ90ggAACRggQoBsxBoo4SYAAPf0t0bVq19gd5z+v9vP0L8KZhQTcBqGTJk1Sv379UI2YgNt9w7usI7ZhTmh3ypQp6tu3b0oAzuP+ncf+80EAAQQQQAABBBBAAAHzBQjQzZ8RFYZLgAA9XPOiWgQQQCAUAgTooRhT5IokQE9t5JWyKsXuNHfuOL845+LUTuboEgXcBqGPPPKI7rzzzhLX4QC7BMqVK6eDBw+m3dTRo0fTPpcTwy/gPK79zTffTKoR5471jRs3JnUsByGAAAIIIIAAAggggEDwAgTowc+ACuwSIEC3a550gwACCBghQIBuxBgo4iQBAvTktsRZ5c9SfvX82B3nDco3SO4kjkpZwG2AftVVV8l5tDKfaAk4oeZnn312UtM5ku6WdJ2kMpJ+LemtIjBly5bVt99+Gy0wuj0usGnTJtWvXz8lkQULFqhdu3YpncPBCCCAAAIIIIAAAgggEIwAAXow7qxqrwABur2zpTMEEEAgMAEC9MDoWbgYAQL04rdHm+w2sTvOneA8J8sJ5PhkUsBtgF6zZk1t3bo1kyVybQMFnLlv3779hMoukjRT0onB6D5JjSVtKtSBs+eOHDliYFeUlGmBvXv3qlu3bnr99ddTWqply5aaP3++cnNzUzqPgxFAAAEEEEAAAQQQQMB/AQJ0/81Z0W4BAnS750t3CCCAQCACNgXozpfOzl1bq1atilk2aNAgdgcXXyYHsrVcLUqAHp/v6mpXxx7Tfk21a1z5cnJqAm4DdOdR3gcOHEhtUY4OvcD3+8a50/y3koZLKh2nr7skPVrkz9977z1ddJETuvOJksDChQvVvn37uC336tVL1apV04QJE+L+/aRJk9SvX78ocdErAggggAACCCCAAAKhFCBAD+XYKNpgAQJ0g4dDaQgggEBYBWwI0J3g/KmnntLQoUPjjuHee+/VDTfcIOdxunzCIUCA/v2cckrnHH9M+0XZhGlB7GC3AXrt2rX11VdfBVE6awYoULBvzpH0R0l5xVRyk6Rni/z9uHHjNHjw4AA7YOkgBJyZnxyQ5+Xlac6cOcd/jnF+7hkwYIBmzJhRqETnLvSlS5cGUTZrIoCAJQL8QrIlg6QNBBBAAAHjBQjQjR8RBYZMgAA9ZAOjXAQQQCAMAmEP0JcsWaKBAwdq2bJlJXK/9tpr6tKlS4nHcUDwAgTo0tnlzz7+mPazyp0V/FAiXIHbAL1Tp06xRyvziZZAqVK/kfSYpArFNL5A0k8lFX3fufMI7yuuuCJaaHSreP/exHu/eaL3pG/evJkn77CPEEAgZQF+ITllMk5AAAEEEEDAlQABuis+TkagiAABOpsCAQQQQMBzgTAH6Im+PC4OKd6X0J6jckHXAlEO0C/KuUi9qhe83zw7K9u1JRdwL+A2QL/uuus0e/Zs94VwhVAIOA8byM+XFi4srtzDqlJlktq0eUMffPCPk96VXnDe6tWr1aRJk1D0TJHeCcT792bjxo1xn6IT71j2jXez4EoIREWAX0iOyqTpEwEEEEDAJAECdJOmQS02CBCg2zBFekAAAQQMEwhrgO7cJdGtWzc5d+il8nEeb+rcCcp70VNRC/+xK/ev1Du739GQmUOklpI2SLohib7O/e7VxHWTONblIc57zXvV6KWrql3l8kqc7rWA2wDdeb3E6NGjvS6L6xkoMGeO1LevtHNnccWtl9RdUvFPTuFOYgMH7ENJLVq00IoVKwqtFC8Ud34OysnJKVIR+8aHIbEEAhYJ8AvJFg2TVhBAAAEEQiVAgB6qcVFsCAQI0EMwJEpEAAEEwiYQ1gB94cKFat++fVzuXr16qVq1akXeIXrs4EmTJqlfv35hGxX1piCw8/DOWGD+zp53Yv+9av+qwmc7/6cBAXpOVo561+wde8d5m5w2KXTIoX4KuA3QH3roIY0YMcLPklnLZ4Gvv5YGDpRmzixu4aOSxkm6S9I3xVZ4+umn64svvvC5C5YzQSDeO9CdPxs3ztk733/GjBmjYcOGFfoz513py5cvN6ENakAAgRAI8AvJIRgSJSKAAAIIWCtAgG7taGksIAEC9IDgWRYBBBCwWSCsAXq8L5idL47nzJlz/DGnzpdCAwYM0IwZMwqN0LkLfenSpTaPNZK9rdi3Qu/uefd4cL7r8K7EDgEH6A3KNzj+fvP65epHcl5hatptgO4EXXfccUeYWqbWFAQWLZJ++Uvpyy+LO2mTpHxJ7yV15UGDBmn8+PFJHctBdglMnjxZ/fv3L9JU79691bFjx9hd584vEcbbH+wbu/YC3SCQaQF+ITnTwlwfAQQQQACBxAIE6OwOBLwVIED31pOrIYAAAghICmuAHi/Qivd+80SPJeQRp+Hf/jsO74iF5cdC8yJ3mRfXYkAB+sU5F8eC8/wa+aqUVSn8Q4hIB24DdN6Bbu9GcR4s8MgjJfU3SdJtkvaXdODxv1+0aJHatm2b9PEcaI+A88t/zuxPfox7Mh3y/vNklDgGAQSOCfALyewFBBBAAAEEghMgQA/OnpXtFCBAt3OudIUAAggEKmBTgJ4KJF8yp6JlzrHOXebOY9mPhebF3mVeXNk+B+jXVr829pj2rtW6moNJJUkLuA3QO3XqpPnz5ye9HgeGQ2DsWKm4BwvUqHFA27dfKemvKTfEq0ZSJrPqhCVLlqh169Yp9TRz5kz17NkzpXM4GAEEoi3ALyRHe/50jwACCCAQrAABerD+rG6fAAG6fTOlIwQQQCBwgbAG6C1atEjr7qxj4NyBHvjWS6qAY3eZx+403/uuVu076V3mSV0lzkE+BOhVSlcpeEx7jV5qld0q3Uo5zwABtwF6nz59NGXKFAM6oQQvBZx8c8mS+Ffs29f58yH63//9fVpLNmvWTCtXrkzrXE6yQyDRo9zjdcej2+2YudddbNmyRRs3btT69etjl3b+XalXr56ys7O9XorrhVQg3s83zp5x9snJn3jH8gvJIR08ZSOAAAIIGCFAgG7EGCjCIgECdIuGSSsIIICAKQJhDdDjPXIwWVPnXenLly9P9nCO81lgxf4VBe8x/+7x7GnfZV5c3RkM0M8tf6561ewVu+O8XvmiX0D6zMlyHgi4DdA7d+6sefPmeVAJlzBJYPhwafTowhXVqiVNnSr99KeS233DL3qZNO1galmzZo2GDx+e8N8P5+eZkSNHqkuXLsEUyKpGCjivL3riiSc0fvz4IvW1bNlS3bt314ABAwjSjZyev0XF+4XkeKG482qJnJycIsXxv1P+zovVEEAAAQTsEiBAt2uedBO8AAF68DOgAgQQQMA6gbAG6KncmXXy0LhTy6xtvP3Q9oJHsu8pCM0/3P9h5gvMQID+45wfx95t7txxXiGrQuZ7YAXfBNwGoeeff77Wrl3rW70s5I/AN99IHTpIf/97wXrdukkTJ0o1ahT83273DXf2+TNH01dxgqvFixfH7iI+9u9I48aNVadOHbVp00a5ubmmt0B9PgrMmjVL+fn5Ja7oBOlTp05VkyZNSjyWA+wViPcLyc6fjRs3rlDTY8aM0bBhwwr9Gb+QbO++oDMEEEAAAX8ECND9cWaV6AgQoEdn1nSKAAII+CYQ1gDd+UK5bdu2aT3GnVDCt+2VcKHl+5Yff4+5E5x/ffhrf4vyMEC/rtp1sTvOr6zqvOuYj40CboNQ5w6vZcuW2UhDT5KcB5qULu08Hrkwh9t9s27dOjVq1AhjBBBAICmBuXPnqmvXrkkd6xzkhOgvv/xy3Md1J30RDgy1QKJfSO7du7c6duwYu+t84cKFcZ9mwC8kh3r0FI8AAgggYIAAAboBQ6AEqwQI0K0aJ80ggAACZgiENUB39Pr166enn346JcgGDRro008/TekcDnYvsP3w9uOPZPftLvPiynYZoFcrXe34Y9p/lP0j90BcwWgBt0Hor371Kz333HNG90hx3gu43Tf8spf3M+GKCNgq4Dy2vX79+im35wSl06ZNS/k8TrBDgF9ItmOOdIEAAgggEE4BAvRwzo2qzRUgQDd3NlSGAAIIhFYgrAG6czfnhRdeqKNHj6Zs//zzz6tHjx4pn8cJqQk4d5k7d5fHHs++O4C7zIsrN90AfZP04EUPxh7Tfma5M1MD4ejQCrgNQm+77TaNHTs2tP1TeHoC1atX186dO+OeXKVKFZUvX15btmxJeHHeLZueO2chEEWBeI/YPubg3Cns/Fs0Y8aMuDTOKwJatWoVRTZ6lrRkyRK1bt06JYuZM2eqZ8+eKZ3DwQgggAACCCBQWIAAnR2BgLcCBOjeenI1BBBAAAFJYQ3QnS96nC980vnUrFlTW7duTedUzilG4Nhd5k5Y7vxn9TerzfVKNUB3tss8qdLfKmnvzr3m9kVlGRFwG6CPGDFCDz30UEZq46LmCtSqVUvbtm1Lq8CsrCwdPnw4rXM5CQEEoicQ73+nevXqpaeeekrZ2dkxEOcu9WuuuabI64/uuecejRo1KnpodHxcINGj3OMR8eh2Ng4CCCCAAALeCBCge+PIVRA4JkCAzl5AAAEEEPBcIKwBepkyZVyFC+ncue45vgUXXL5/eSwsP/af3Ud2h6OrZAP0OpJOk7S0oK0zzzxTn332WTh6pErPBNwG6CNHjtT999/vWT1cKBwCbvcN70APx5ypEoGgBdasWaOmTZsWKSPeUyzivSf9pz/9qf7yl78E3QbrByzg7KPhw4dr3rx5cSvJy8uT8/NMly5dAq6U5RFAAAEEELBDgADdjjnShTkCBOjmzIJKEEAAAWsEwhqguw0meIx7elt426FtBe8y31vwWPbV+w2+y7y4FpMN0E+6hvOLGwcPHkwPj7NCK+D235trr71WL730Umj7p/D0BNzum1deeUVXXXVVeotzFgIIREYgXoDesmVLLV363W//nSCRKGznF0sjs12KbdR5J7rzSP/169dr7dq1sWMbN26sOnXqqE2bNsrNzQUKAQQQQAABBDwSIED3CJLLIPCdAAE6WwEBBBBAwHOBqAboffv21bPPPuu5p40XXLZvWUFo7rzLfM872n04JHeZFzeMNAN0Hqts4w4vuSe3QWj//v1jj9HlEy2BSpUqaf/+/Wk3zR3oadNxIgKREnAezV6/fv0iPccLxeO97/qKK67Q66+/HikzmkUAAQQQQAABBIIWIEAPegKsb5sAAbptE6UfBBBAwACBqAboY8aM0R133GHABMwrYdvhgrvMj4Xmce8yPyqplHm1J13RO5JuT/ro4wcSoKduZsMZbgP0GTNmKD8/3wYKekhB4Oyzz9aGDRtSOOP7Q8uVK6cDBw6kdS4nIYBA9ATi/e/UzJkz1bNnz+MYzt3FN998s6ZPn14IiHegR2+/0DECCCCAAAIIBC9AgB78DKjALgECdLvmSTcIIICAEQJRDdCffPJJDRw40IgZmFDEsbvMnTvMnTvNrbjL/CTYi7Iv0j8m/ENa9t07zQ+lLk+AnrqZDWe4DdAfe+wxDRs2zAYKekhBoFGjRvrkk09SOOP7QytWrKh9+/aldS4n2SfgBJ/OXcarVjmPT5EaNGgQu+OYxynbN+t0O+rdu7ecX9Y6+XPvvffK+Vl/z549cl5fFO9O85OD9nRr4DwEEEAAAQQQQACB5AUI0JO34kgEkhEgQE9GiWMQQAABBFISiGqAHvW7bbYe2lrwSPbv7jRf882alPZNGA4+rexpuqTyJfpJzk9i/31O+XPkNgglQA/D5L2v0e2+ueyyy7Rw4ULvC+OKKQmsXi29/bbUurXUqlVKp6Z1sNt9s3nzZgLStOTtOckJzp3XPwwdOjRuU044esMNN6hevXr2NE0naQkkerd5SRfLy8vT3//+d2VnZ5d0KH+PAAIIIIAAAggg4KEAAbqHmFwKAedBqUfjvcQKGgQQQAABBFwIRDVAj+I7iZfuW1ooNN9zZI+LnWPmqRfnXHw8MHeC87KlyhYq1G2gVbp0aR06lMat62ZyUVWSAm73TdOmTfXhhx8muRqHeS2wZYvUp4904it+X31V6trV65UKX8/tvlm9erWaNGmS2SK5urECzruqnSflLFvmPDal+M9rr72mLl26lHQYf2+5wOTJk+X8fJvKh39nUtHiWAQQQAABBBBAwDsBAnTvLLkSAo4AATr7AAEEEEDAc4GoBuhdu3bVq06CYvHHucs89h7zvQV3mq/Zb+dd5pdWvvT4neYNyjcodqJuAy3uQLf4/8MU05rbfdO6dWu9//770cQLuOu5cwvC8+3bCxdSq5bkBOuZ/NSqVUvbtm1LewnuQE+bLvQnOo9rdx7RnspnwYIFateuXSqncKxlAs4TC+666y5NmDAhqc54dHtSTByEAAIIIIAAAghkRIAAPSOsXDTCAgToER4+rSOAAAKZEohqgN65c2fNmzcvU6yBXde5yzwWmn/3eHYb7zJvm9O2IDDPLng0e+lSpZP2dhuEEqAnTW3VgW73zaWXXqq3nWeH8/FNwHl9+G23SZMnJ15y61apZs3MleR23xCgZ242Jl/ZCUG7desW913VxdXdsmVLzZ8/n8f+mzxcn2qbO3euRo4cqRUrVsRd8YorrtBjjz3GEy58mgfLIIAAAggggAAC8QQI0NkXCHgrQIDurSdXQwABBBCQFNUAvVevXpo+fXro90DsLvM97xx/l/nab9aGvqeTG3DeZd6ucrvjj2Y/q/xZaffoNtAqW7asvv3227TX58RwCrjdN7fddpvGjh0bzuZDWLVzs3/PntLGjYmLv+wyKdOvpU+0b0499VSVKVNGzi/kOP+9fv36uIXyaOUQbj4PSl64cKHat28f90rOzy7VqlVLeIfxpEmT1K9fPw+q4BJhF9iyZUvsySeffPKJvvjii1g7rVq10imnnCLnqSi88zzsE6Z+BBBAAAEEEAi7AAF62CdI/aYJEKCbNhHqQQABBCwQiGqAPmbMGN1xxx2hnOCxu8yPBed7j+wNZR/FFe28v9z5j3OHufOfUirlSY9ug9DTTz/9+BfRnhTERUIh4HbfvP7663Lu+OOTeYF775UefLD4dZzw/LXXpJyczNbjdt+89957uuiiizJbJFc3TmDw4MFFAvK8vDzNmTNH9erVi9Xr3KU+YMAAzZgxo1D9zl3oS5cuNa4nCkIVO8aKAAAgAElEQVQAAQQQQAABBBBAAIHCAgTo7AgEvBUgQPfWk6shgAACCET4DvSrrrpKr7zySij2wJZDWwo9lt3Wu8zbV25/PDCvV64gJPD64zbQ4g50rycSjuu53TfTpk1T7969w9FsSKv89FOpWzcpwROLY11VqiQ9+qh0yy1SKW9+J6dYLbf7xvnfKOd/q/hESyDevon3fvNE70nn0f/R2i90iwACCCCAAAIIIBBOAQL0cM6Nqs0VIEA3dzZUhgACCIRWIKp3oJ9xxhn6/PPPjZ3bB/s+KBSa23iXeezu8pyCO8ydu839+LgNtHgHuh9TMm8Nt/tm9OjRGjp0qHmNWVLRk09Kw4ZJ+/cnbqhVK+nFF6XvbuD1pfPy5cu7euXDunXr1KhRI19qZRFzBOL9e7Nx48bjd5+fWGm8Y3n0vzmzpBIEEEAAAQQQQAABBBIJEKCzNxDwVoAA3VtProYAAgggEOE70KtWraqdO3casweO3WX+zu539O7ed7V2v53vMu9QpcPxwLxuubq++7sNQgnQfR+ZEQu63TfXX3+9pk6dakQvNhXx1VdSfn7x7zIvX1564AHJeWNHVpa/3Tdt2lRr1qxJa9EKFSpof3G/EZDWVTkpDAItWrTQipMepRAvFHce454T5z0E3IEehilTIwIIIIAAAggggEDUBQjQo74D6N9rAQJ0r0W5HgIIIICAonoHerly5XTgwIFAd8Cxu8xjofmed2XrXeaXVb4sdof5j3N+HKi3s7jbIJQAPfARBlKA233TpUsXvea8dJuPZwJz5kh9+0rF/R5Us2bSH/8oNWzo2bIpXSg/P1+zZs1K6ZxjBzdr1kwrV65M61xOCrdAvHegO382bty4Qo2NGTNGw5xHL5zwcd6Vvnz58nADUD0CCCCAAAIIIIAAAhEQIECPwJBp0VcBAnRfuVkMAQQQiIYAAbp/c958cHPs7nInMHf+89E3H/m3uE8rnVb2NHWq2ikWmDuPZj+j7Bk+rZzcMm6DUAL05JxtO8rtvunRo4eef/5521gC6+d3v5OKeyJ+2bLSPfdII0ZIZcoEVqacO4Hr1auX1p3kvP88uLkFvfLkyZPVv3//ImX07t1bHTt2jN11vnDhQo0fP77IMYMGDYr750H3xPoIIIAAAggggAACCCBQWIAAnR2BgLcCBOjeenI1BBBAAIEIP8K9bNmyrt5Nm+zm+b+9/xe7u/ydPQWh+b4j+5I9NTTHOUF5u8rtYu8zvzjnYqPrdhuElilTRgcPHjS6R4rzXsDtvunVq5emT5/ufWERvOJ//iOdemrixhs3lpybvp27z034jB49WsOHD0+plCuvvFJz585N6RwOtkfAeTR727ZtizzGPZkOef95MkocgwACCCCAAAIIIIBA8AIE6MHPgArsEiBAt2uedIMAAggYIZDpO9BHjRql++67z4heM13EzJkzdXm3y2NBeSw0z/Rd5kedZ5Jnuqui13fuMu9cpfPxd5mfXu50/4tIc0W3QSh3oKcJH/LT3O6boUOHyglS+bgX+Ne/pAYN4l/nzjulRx5xv4ZXV3CC0G7duun1119P6ZItW7bU/PnzlZubm9J5HGyPwJIlS9S6deuUGnJ+BunZs2dK53AwAggggAACCCCAAAIIBCNAgB6MO6vaK0CAbu9s6QwBBBAITIAA3Tv65mOb65+X/dPau8wvr3x57NHs/5PzP96h+Xwlt0EoAbrPAzNkObf7ZsSIEXrooYcM6Sb8ZTjvPp8y5fs+zj674K7zVq3M6s15zHb79u3TKmrSpEnq169fWudykh0CiR7lHq87Ht1ux8zpAgEEEEAAAQQQQCA6AgTo0Zk1nfojQIDujzOrIIAAApESIED3cNwPSuqc5PUCuns8yep07C7zSytfGrvT/NSyxTwzOdmLGnCc2yCUR7gbMMQASnC7b2bMmKH8/PwAKrd3Secd5//4h9SmjXTvvVKFCub1OnjwYE2YMKFQYaeddpouvPBCbdy4MfbnjRo10kcffSTn0dsnfpy70JcuXWpeU1Tkq8CaNWtirwCYN29e3HXz8vI0cuRIdenSxde6WAwBBBBAAAEEEEAAAQTcCRCgu/PjbAROFiBAZ08ggAACCHguQIDuIWkqAXqqy/oQuDtBeYfKHWKBeZvsNqlWGIrj3Qah9evX14YNG0LRK0V6J+B236xbty4WlPKJlkC8fbNgwQK1a9euEMSmTZvk/Nty8mfz5s08xj1aWyZut86rABYvXqz169dr7dq1sWMaN26sOnXqqE2bNuwR9ggCCCCAAAIIIIAAAiEUIEAP4dAo2WgBAnSjx0NxCCCAQDgFCNA9nFsmA3QPyzx2qWN3mber0i72aPY6ZetkYBWzLuk2CD311FP15ZdfmtUU1WRcwO2+WbRokdq2bZvxOlnALIF4+8a587xevXpFCo13rHNXepMmTcxqimoQQAABBBBAAAEEEEAAAQRcCxCguybkAggUEiBAZ0MggAACCHguQIDuIWkIAnTn7vJOVTrFAvPW2a09bD4cl3IbhFapUkW7du0KR7NU6ZmA233DI9w9G0WoLtSiRQutWLGiUM3xQnHnDuOcnJwivXEHeqjGTbEIIIAAAggggAACCCCAQNICBOhJU3EgAkkJEKAnxcRBCCCAAAKpCBCgp6JVwrEGBujH7jJvX6W9Lsm5RLXL1vaw4fBdym0QWq5cOR04cCB8jVOxKwG3+2batGnq3bu3qxo4OXwC8d6B7vzZuHHjCjUzZswYDRs2rNCfOe+2Xr58efiapmIEEEAAAQQQQAABBBBAAIESBQjQSyTiAARSEiBAT4mLgxFAAAEEkhEgQE9GKcljkg3QM/w+c+cu885VOscC8x9l/yjJ4qNxmNsglAA9Gvvk5C7d7pvXX39dV1xxRTTxItz15MmT1b9//yICzi9TdOzYMXbX+cKFCzV+/PgixwwaNCjun0eYk9YRQAABBBBAAAEEEEAAAWsECNCtGSWNGCJAgG7IICgDAQQQsEmAAN3DaSYboHu4pHOpY3eZd6jSQU54nlsm1+MV7Lmc2yC0atWq2rlzpz0gdJKUgNt9M2HCBN1yyy1JrcVB9gg4j2Zv27Ztkce4J9Mh7z9PRoljEEAAAQQQQAABBBBAAIFwChCgh3NuVG2uAAG6ubOhMgQQQCC0AgToHo7OxwD92F3ml1W+TD+s9EMPm7D7Um6D0IoVK2rfvn12I9FdEQG3++bRRx/V8OHDkY2gwJIlS9S6deuUOp85c6Z69uyZ0jkcjAACCCCAAAIIIIAAAgggEB4BAvTwzIpKwyFAgB6OOVElAgggECoBAnQPx5XBAP3YXeadqnbST3J+olplanlYeHQu5TYILVOmjA4ePBgdMDqNCbjdNzNmzFB+fj6aERVI9Cj3eBw8uj2im4S2EUAAAQQQQAABBBBAIFICBOiRGjfN+iBAgO4DMksggAACURPIdICeKc+UA61zJT0qqW6mKvL+usfuMm9XuZ1aVmrp/QIRvGLK++Yko+zsbO3ZsyeCctFu2e2+WbRoUexR3nyiK7BmzZrYUwjmzZsXFyEvL08jR45Uly5dootE5wgggAACCCCAAAIIIIBARAQI0CMyaNr0TYAA3TdqFkIAAQSiIxD6AL2jpDeTmFcIAvRjd5l3rto59i7zGqVrJNEYh6Qi4DYIbdWqlRYvXpzKkhxrgUDp0qV15MiRtDvZvHmzcnNz0z4/zCc+8YT0/PPShg3SqFHSzTeHuRt3tTvvRHf+/Vi/fr3Wrl0bu1jjxo1Vp04dtWnTJrJ7xJ0qZyOAAAIIIIAAAggggAAC4RMgQA/fzKjYbAECdLPnQ3UIIIBAKAVCHaD/TNI1km5Igt4J0B+RVC+JY3085Nhd5pdXuVx5FfN8XDmaS7kN0J07RO+///5o4kW4a7f7JooBuhOY9+ol/eMfhTfOm29KHTpEeDPROgIIIIAAAggggAACCCCAQOQFCNAjvwUA8FiAAN1jUC6HAAIIICCFOkCfI2lnCgG6AY9wP/Eu80tzLlX1MtXZhj4KuA1CO3XqpPnz5/tYMUuZIOB230TtEe7PPisNGSLFe9tB9+7SCy+YMFVqQAABBBBAAAEEEEAAAQQQQCAYAQL0YNxZ1V4BAnR7Z0tnCCCAQGACoQ3Qf1hKelrSKvMD9GN3mXeo3EHNKzUPbNYsLLkNQuvWratNmzZBGTEBt/smKgH6tm1Snz7Sn/+ceIPccos0YULENhDtIoAAAggggAACCCCAAAIIIHCCAAE62wEBbwUI0L315GoIIIAAAgrxHehDS0k9zAzQT7zLvF3ldqpauip7zRABt0HoWWedpX/961+GdEMZfglUqlRJ+/fvT3u5KDzC/Y03pOuvlzZvTsx0zjnSe+9JEX0dfNr7hxMRQAABBBBAAAEEEEAAAQTsEiBAt2uedBO8AAF68DOgAgQQQMA6gdDegT6ulNTWnAD92F3mnap00gUVL7Bun9jSkNsAvXXr1nr//fdt4aCPJAXc7hubA/R9+6Rbb5WeeaZ4zB49pIkTpWrVkkTnMAQQQAABBBBAAAEEEEAAAQQsFSBAt3SwtBWYAAF6YPQsjAACCNgrENoA/f5SUtfgAvQT7zJvX7m9qpSuYu8msagzt0Fo06ZN9eGHH1okQivJCLjdN6tXr1aTJk2SWSpUx3zwgeS803zDhsRl16ghPfec1KVLqFqjWAQQQAABBBBAAAEEEEAAAQQyJkCAnjFaLhxRAQL0iA6ethFAAIFMCoQ2QP9NKel6fwN07jLP5E7059pug9AWLVpo2bJl/hTLKsYING/eXKtWrUq7HtvuQD90SHrgAenhh6XDhxOzdO4sTZvGI9vT3jiciAACCCCAAAIIIIAAAgggYKUAAbqVY6WpAAUI0APEZ2kEEEDAVoHQBugXl5LGZzZAP/Eu8w5VOignK8fWbRCZvtwG6FdffbXmzJkTGS8aLRAYPHiwJkyYkBZHXl6eli9fnta5Jp706adSt27SihWJq3Me0z5+vNSrl4kdUBMCCCCAAAIIIIAAAggggAACwQoQoAfrz+r2CRCg2zdTOkIAAQQCFwhtgF6qlPSgpFMl3ZAE47mSHpVUt/hjucs8CcsQH+I2QO/UqZPmz58fYgFKT0dg8uTJ6t+/fzqnatCgQRrvpMkWfGbNkvLzi2+kY8eCu85r17agYVpAAAEEEEAAAQQQQAABBBBAIAMCBOgZQOWSkRYgQI/0+GkeAQQQyIxAqAN055XCt7kL0E+8y7xTlU6qlFUpM9Bc1QgBtwH6ddddp9mzZxvRC0X4J+A8gv2cc87R119/nfKiixYtUtu2bVM+z7QT/vpXqUOHxFVVqiT97nfSgAGmVU49CCCAAAIIIIAAAggggAACCJglQIBu1jyoJvwCBOjhnyEdIIAAAsYJhDpAdzSdEH1NEqwn3oG+TCq9uLSWP7lcF1S8IImTOcQWAbcB+tChQzV69GhbOOgjSYGFCxeqffv2SR5d+LBJkyapX79+aZ1r0knODfiTJ8ev6JJLpOnTpTPOMKliakEAAQQQQAABBBBAAAEEEEDATAECdDPnQlXhFSBAD+/sqBwBBBAwViD0AXqyss7jhOtLct7be0DKysrS4cOHkz2b4ywRcBugX3vttXrppZcs0aCNZAXcvAO9ZcuWWrp0abJLGXvcCy9Iv/xl0fKcV8PfcouxZVMYAggggAACCCCAAAIIIIAAAsYJEKAbNxIKCrkAAXrIB0j5CCCAgIkCkQnQT8InQDdxN2a+JrcB+tVXX605c+ZkvlBWMErA7b5xHgGfm5trVE/pFPPrX0vPPFNwZps2BXedN2iQzpU4BwEEEEAAAQQQQAABBBBAAIHoChCgR3f2dJ4ZAQL0zLhyVQQQQCDSAgTokR5/5Jp3G4S2bt1a77//fuTcot5wvH0zc+ZM7dmzR2vXro3xNG7cWHXq1FHXrl2LcK1evVpNmjjvmwj/56OPpB07pP/5n/D3QgcIIIAAAggggAACCCCAAAIIBCFAgB6EOmvaLECAbvN06Q0BBBAISIAAPSB4lg1EwG2Aft555+kjJ0HkEymBFi1aaMUK5/0P33/iheJ79+5VTk5OERtb7kCP1NBpFgEEEEAAAQQQQAABBBBAAIEMCRCgZwiWy0ZWgAA9sqOncQQQQCBzAgTombPlyuYJuA3Qu3fvrhecl0HziZRAvHegO382bty4Qg5jxozRsGHDCv1ZXl6eli9fHikvmkUAAQQQQAABBBBAAAEEEEAAgcQCBOjsDgS8FSBA99aTqyGAAAIISCJAZxtEScBtgD5x4kQNGDAgSmT0Kmny5Mnq379/EYvevXurY8eOsbvOFy5cqPHjxxc5ZtCgQXH/HFgEEEAAAQQQQAABBBBAAAEEEIimAAF6NOdO15kTIEDPnC1XRgABBCIrQIAe2dFHsnG3Afq0adPkhKZ8oiXgPJq9bdu2RR7jnoyCTe8/T6ZfjkEAAQQQQAABBBBAAAEEEEAAgeIFCNDZIQh4K0CA7q0nV0MAAQQQ4A509kDEBLKysnT06NG0u163bp0aNWqU9vmcGF6BJUuWqHXr1ik1MHPmTPXs2TOlczgYAQQQQAABBBBAAAEEEEAAAQTsFiBAt3u+dOe/AAG6/+asiAACCFgvwB3o1o+YBk8QKFu2rA4dOpS2iZvwPe1FOdEYgUSPco9XII9uN2ZsFIIAAggggAACCCCAAAIIIICAUQIE6EaNg2IsECBAt2CItIAAAgiYJhDVAL1SpUpyHsvMJ1oCbh/hvnnzZuXm5kYLjW4LCaxZs0bDhw/XvHnz4srk5eVp5MiR6tKlC3IIIIAAAggggAACCCCAAAIIIIBAEQECdDYFAt4KEKB768nVEEAAAQR4hDt7IGICbgP0GTNmKD8/P2JqtHuygPPLN4sXL9b69eu1du3a2F83btxYderUUZs2bfglC7YMAggggAACCCCAAAIIIIAAAggkFCBAZ3Mg4K0AAbq3nlwNAQQQQCDCAXq5cuV04MAB9kDEBNwG6EOGDNHjjz8eMTXaDaPA559Lf/6zdOaZ0pVXhrEDakYAAQQQQAABBBBAAAEEEEDATgECdDvnSlfBCRCgB2fPyggggIC1AlF9hHvFihW1b98+a+dKY/EF3Abot912m8aOHQsvAsYKfPONNHy4NH789yU++KB0993GlkxhCCCAAAIIIIAAAggggAACCERKgAA9UuOmWR8ECNB9QGYJBBBAIGoCUQ3QS5curUOHDkVt3JHv122A/uSTT2rgwIGRdwTATIHly6Vu3aT164vWt2mTVLeumXVTFQIIIIAAAggggAACCCCAAAJREiBAj9K06dUPAQJ0P5RZAwEEEIiYQFQD9LJly+rbb7+N2LRp122A/t577+miiy4CEgHjBEaNku67L3FZCxZI7doZVzYFIYAAAggggAACCCCAAAIIIBA5AQL0yI2chjMsQICeYWAujwACCERRIKoBOu9Aj+Jul9wG6KtXr1aTJk2iiUfXRgp89pnUo4f0/vuJy3Peg75unVSpkpEtUBQCCCCAAAIIIIAAAggggAACkRIgQI/UuGnWBwECdB+QWQIBBBCImkBUA/SaNWtq69atURt35PutVq2adu3albbD5s2blZubm/b5nIiAlwL/+7/Sb34j7d2b+Kpnny298YbUoIGXK3MtBBBAAAEEEEAAAQQQQAABBBBIV4AAPV05zkMgvgABOjsDAQQQQMBzgagG6Oeee64++eQTzz25oNkCffr00dSpU9Mqsm7dutrkvEiaDwIBC2zbJvXpI/35z4kLycqSbr1VeughqUKFgAtmeQQQQAABBBBAAAEEEEAAAQQQOC5AgM5mQMBbAQJ0bz25GgIIIICApKgG6N26ddOLL77IHoiYwJAhQ/T73/8+ra4vvfRSvf3222mdy0kIeCXg3E1+/fXS5s2Jr1ivnuT889aqlVerch0EEEAAAQQQQAABBBBAAAEEEPBKgADdK0mug0CBAAE6OwEBBBBAwHOBqAbov/zlLzVr1izPPbmg2QI33XSTnn322bSKbNiwoT7++OO0zuUkBNwK7NsnDRkiPf104iuVKiUNGCD97ndSxYpuV+R8BBBAAAEEEEAAAQQQQAABBBDIhAABeiZUuWaUBQjQozx9ekcAAQQyJBDVAP3000/XF198kSFVLmuqQCknYXTx4R3oLvA4NW2BDz6QuneXNmxIfIlTT5Wc3wm65JK0l+FEBBBAAAEEEEAAAQQQQAABBBDwQYAA3QdkloiUAAF6pMZNswgggIA/AlEN0E899VR9+eWX/iCzijECbgP01atXq0mTJsb0QyH2C8ybJ3XtKh06lLhX533o48ZJlSvb70GHCCCAAAIIIIAAAggggAACCIRdgAA97BOkftMECNBNmwj1IIAAAhYIRDVAb9WqlRYvXmzBBGkhFQG3Afq6devUqFGjVJbkWATSFjh6VMrNlbZti3+J2rWl556TOndOewlORAABBBBAAAEEEEAAAQQQQAABnwUI0H0GZznrBQjQrR8xDSKAAAL+C0Q1QO/cubPmObd28omUQLwAvWPHjrr66qu1du3amEXjxo1jv1wxderUIjbcgR6p7WJEszk50t69RUv5xS+kSZOk6tWNKJMiEEAAAQQQQAABBBBAAAEEEEAgSQEC9CShOAyBJAUI0JOE4jAEEEAAgeQFohqgd+rUSfPnz08eiiOtEDjzzDP1xRdfFOmld+/ecoL0nJwcLVy4UOPHj4/bL+9At2IbhKqJCROkwYO/L9kJzJ9+Wrr22lC1QbEIIIAAAggggAACCCCAAAIIIPCdAAE6WwEBbwUI0L315GoIIIAAApKiGqB37dpVr776KnsgYgIDBgzQJOe23TQ+5513nj766KM0zuQUBNwJ/OEP0ty50umnS488Iv3gB+6ux9kIIIAAAggggAACCCCAAAIIIBCcAAF6cPasbKcAAbqdc6UrBBBAIFCBqAbo/fr1SztIDXRgLO5KYPLkyerfv39a1xg0aFDCO9PTuiAnIYAAAggggAACCCCAAAIIIIAAAghEToAAPXIjp+EMCxCgZxiYyyOAAAJRFIhqgD5jxgzl5+dHceSR7nnv3r1q27atVqxYkbID7z9PmYwTEEAAAQQQQAABBBBAAAEEEEAAAQROEiBAZ0sg4K0AAbq3nlwNAQQQQCDEj3DPysrS0aNH054h77JOmy70Jy5ZskStW7dOqY+ZM2eqZ8+eKZ3DwQgggAACCCCAAAIIIIAAAggggAACCJwsQIDOnkDAWwECdG89uRoCCCCAQIgD9HLlyungwYNpz9BN+J72opxojEAqj3Ln0e3GjI1CEEAAAQQQQAABBBBAAAEEEEAAgdALEKCHfoQ0YJgAAbphA6EcBBBAwAaBqD7CnTvQbdi97npYs2aNhg8frnnz5sW9UF5enkaOHKkuXbq4W4izEUAAAQQQQAABBBBAAAEEEEAAAQQQ+E6AAJ2tgIC3AgTo3npyNQQQQACBEN+BXqpUKVfzmzt3rq688kpX1+Dk8As470RfvHix1q9fr7Vr18Yaaty4serUqaM2bdooNzc3/E3SAQIIIIAAAggggAACCCCAAAIIIICAMQIE6MaMgkIsESBAt2SQtIEAAgiYJBDVO9CnTZum3r17mzQKakEAAQQQQAABBBBAAAEEEEAAAQQQQAABywUI0C0fMO35LkCA7js5CyKAAAL2C4Q1QC9btqwOHTqU9oDWrVunRo0apX0+JyKAAAIIIIAAAggggAACCCCAAAIIIIAAAqkKEKCnKsbxCBQvQIDODkHAYoH9+/frq6++0oYNG/TJJ59o586dWr16tbZv364jR47o008/1WeffZZQoGHDhqpbt27s70899dRYMFirVi2de+65ql+/vmrWrKmKFStaLEhr6QqENUA/44wz9O9//zuttsuUKaODBw+mdS4nIYAAAggggAACCCCAAAIIIIAAAggggAAC6QoQoKcrx3kIxBcgQGdnIGCRgPPe3Q8++EBvvfWW3njjDa1YsSLj3eXl5cXe6duxY0f96Ec/Uu3ateX2PdIZL5oFMi4Q1gC9e/fu+uMf/5iWj/MLJx9//HFa53ISAgggkEjgT3+SJk6Uli6V+vSRfv97rBBAAAEEEEAAAQQQQAABBBBAAIHCAgTo7AgEvBUgQPfWk6sh4LvA119/rXnz5sVCv4ULF2r37t2+13Digq1atdI111yjX/ziF7G71wnTAx1HYIuHNUDfvHmzzjzzTB04cCBlu1deeUVXXXVVyudxAgIIIBBPYN8+aeBAaerUwn87erQ0dChmCCCAAAIIIIAAAggggAACCCCAwPcCBOjsBgS8FSBA99aTqyHgi8DRo0e1ceNGjR8/XjNmzIg9kt3ET48ePXTHHXeoefPmysrKMrFEasqQQFgDdIdjypQp6tu3b0oyAwYM0ETnFlE+CCCAgAcCa9dKXbtK//pX0Ys1aiStW+fBIlwCAQQQQAABBBBAAAEEEEAAAQSsESBAt2aUNGKIAAG6IYOgDASSFdi0aZMeeOABvfzyy4HfbZ5szb1795bzP+D16tVL9hSOC7lAmAN0hz4/P1+zZs1KagrNmjXTypUrkzqWgxBAAIHiBLZsKXhE+8MPJz7qxz+W3n0XRwQQQAABBBBAAAEEEEAAAQQQQOB7AQJ0dgMC3goQoHvrydUQyJiA80jpZ599Vvfdd5+xd5wX13yNGjX0+OOPq2fPnipTpkzGnLiwGQJhD9AdxVdffVU33XSTtm7dGhe1QoUKuv322/Xggw+agU4VCCAQWoENG6THHpOmTZOKe4NE1arSokXSBReEtlUKRwABBBBAAAEEEEAAAQQQQACBDAgQoGcAlUtGWoAAPdLjp/mwCDjvNb/77rs1YcKEsJScsM4RI0bI+U92dnboe6GBxAI2BOhOd8470adPnx67w3zNmjWxhps0aRJ7mq3uV8kAACAASURBVIJzl3oj51nKfBBAAIE0BVavlkaNkl56qeQLXHxxQcB+1lklH8sRCCCAAAIIIIAAAggggAACCCAQLQEC9GjNm24zL0CAnnljVkDAlcDevXs1bNgwV+9Xrlu3rs455xydfvrpxwO/WrVq6eyzzy6xtn/961/H78D9+OOP9e9//1uffvqpPvvssxLPTXTAzTffrNGjRxOipy1o/om2BOjmS1MhAgiEUWDBgoI7zp3/LulTqVLBI90HD5ZKlSrpaP4eAQQQQAABBBBAAAEEEEAAAQSiKECAHsWp03MmBQjQM6nLtRFwKXDo0CGNHTtWd955Z9JXatiwodq1a6f27durefPmOuWUU1SxYsWkz0/2wG+//TZ2d65zV+6iRYs0Z84cffLJJ8merkcffTT2+Gse5540WagOJEAP1bgoFgEEfBL485+l+++XVqxIbsE2baTp06UGDZI7nqMQQAABBBBAAAEEEEAAAQQQQCCaAgTo0Zw7XWdOgAA9c7ZcGQHXAm+//XbsMdH/+c9/ir2W837xXr16qW/fvjrvvPMCCaWPHDmiTZs26emnn9YzzzxT4nva69Spo5kzZ+qyyy5z7cQFzBMgQDdvJlSEAALBCtx+u/T448nVcOGF0t13S127Jnc8RyGAAAIIIIAAAggggAACCCCAQLQFCNCjPX+6916AAN17U66IgCcCO3bsUL9+/fRSCS9G7dGjhx5++OHYO5lN+ThB+v333x97d3Rxn+uuu06TJ09W9erVTSmdOjwSIED3CJLLIICAFQIffSQ1blxyKx07SiNGSD/+ccnHcgQCCCCAAAIIIIAAAggggAACCCBwTIAAnb2AgLcCBOjeenI1BDwTeO2112J3le/evTvuNStXrqx77rlHv/nNb1S+fHnP1vXqQgcOHNC4ceP04IMPJuzBWetPf/qTrrnmGq+W5TqGCBCgGzIIykAAASME1q6VmjRJXEp+vnTXXdL55xtRLkUggAACCCCAAAIIIIAAAggggEDIBAjQQzYwyjVegADd+BFRYBQFnPB52LBhGj9+fML2w/AO8WTe4f6rX/1KTz75pLKzs6M4amt7JkC3drQ0hgACaQo4byz5298Kn3zLLdIdd0h166Z5UU5DAAEEEEAAAQQQQAABBBBAAAEEJBGgsw0Q8FaAAN1bT66GgCcCn3zyibp166ZVq1bFvd7NN9+s0aNHhyJ03rt3r4YMGRJ7L3q8j/POducx9Y2TebatJ7pcxA8BAnQ/lFkDAQTCJPDll9K990obNxY8on3wYKlmzTB1QK0IIIAAAggggAACCCCAAAIIIGCqAAG6qZOhrrAKEKCHdXLUbbXA3Llz1bVr17g9OoHziy++qAsuuCA0Bh9++KG6d++udevWxa3Z6cf5hQE+9ggQoNszSzpBAAEEEEAAAQQQQAABBBBAAAEEEEAAAbMFCNDNng/VhU+AAD18M6PiCAg88sgjGjFiRNxO77rrLo0aNUqlS5cOjYTzKPe77747dtd8vM8DDzyge53b8vhYI0CAbs0oaQQBBBBAAAEEEEAAAQQQQAABBBBAAAEEDBcgQDd8QJQXOgEC9NCNjIJtF9i/f3/skeeTJ0+O2+pbb72lyy+/PHQMf/3rX9WhQ4e4dffr109PPPGEKlasGLq+MlHwypUrNX36dO3ZsycTl/flmq+88oq2bt1aaK2WLVtq6dKlvqzPIggggAACCCCAAAIIIIAAAggggAACCCCAQFQECNCjMmn69EuAAN0vadZBIEmBXbt26cYbb9TLL79c5IxmzZrpj3/8oxo2bJjk1cw5rLj3ul977bV69tlnVbVqVXMKDqgSJzy/8MIL5dy1b9vHef3ARx99ZFtb9IMAAggggAACCCCAAAIIIIAAAggggAACCAQqQIAeKD+LWyhAgG7hUGkp3ALbtm1Tz5499eabbxZppGPHjpo1a5Zq1qwZuiZt7cvrQdx2222xu/Ft/NSuXVtfffWVja3REwIIIIAAAggggAACCCCAAAIIIIAAAgggEJgAAXpg9CxsqQABuqWDpa3wCtgaNNval9c7zeYAvU6dOvp//+//eU3G9RBAAAHPBDZulN5+W8rOlrp39+yyXAgBBBBAAAEEEEAAAQQQQAABBBDIqAABekZ5uXgEBQjQIzh0WjZboLiguX379nr++eeVm5trdhNxqtuyZYt++ctfasGCBUX+Nsx31ns9CJsf4e48qv+ll17ymozrIYAAAq4FnLdLPPigNHu2dPhwweUuu0xyHgZTpozry3MBBBBAAAEEEEAAAQQQQAABBBBAIKMCBOgZ5eXiERQgQI/g0GnZbIHdu3dr4MCBmjFjRpFCmzZtqtmzZ6tRo0ZmNxGnuo8//li/+MUvtHr16iJ/26tXL/3hD39Q5cqVQ9dXJgp2QvTp06drz549mbi8L9dcvny5li1bVmitkSNH6v777/dlfRZBAAEEkhFYsqQgOP/LX+IfPWWK1KdPMlfiGAQQQAABBBBAAAEEEEAAAQQQQCA4AQL04OxZ2U4BAnQ750pXIRb45ptvdPvtt2vixIlxu3jrrbd0+eWXh67DOXPm6Oc//3ncum+++WaNHTtWFSpUCF1fFBxfgB/Y2BkIIGCywBtvSI89Jr3zTvFV3nuv9MADJndCbQgggAACCCCAAAIIIIAAAggggIDE97HsAgS8FSBA99aTqyHgicAjjzyiESNGxL3W4MGDNXr0aJUvX96Ttfy4yN69e3XLLbdo6tSpcZd7+OGHddddd/lRCmv4JMAPbD5BswwCCKQk8Oqr0kMPSUuXJnfa4sVSq1bJHctRCCCAAAIIIIAAAggggAACCCCAQFACfB8blDzr2ipAgG7rZOkr1AJ//etf1aFDh7g9nHfeeXrxxRd1wQUXhKbHt99+W/n5+frPf/4Tt+bXXntNXbp0CU0/FFqyAD+wlWzEEQgg4J/A9OkFwfk//5ncmh07So8/Lp1/fnLHcxQCCCCAAAIIIIAAAggggAACCCAQpADfxwapz9o2ChCg2zhVegq9wMaNG9WjRw8tcV7OGudz00036YknnlB2drbxvf73v/9Vv3795ITk8T6tWrXSCy+8oPr16xvfCwUmL8APbMlbcSQCCGRG4MAB6bnnpNGjpY0bS16jVCnp6qule+6R8vJKPp4jEEAAAQQQQAABBBBAAAEEEEAAAVME+D7WlElQhy0CBOi2TJI+rBI4cOCAhg0bpvHjxyfs69FHH429K71MmTLG9u48ut3pI9H73J3Cw/hIemPBDSqMH9gMGgalIBBBAeeNIcOHS5s3J9f8r34l3Xmn1LBhcsdzFAIIIIAAAggggAACCCCAAAIIIGCSAN/HmjQNarFBgADdhinSg5UCCxcu1NVXX63du3cn7G/kyJGxgLpixYrGGWzfvl133nmnnnnmmYS1Va5cWa+88oratWtnXP0U5E6AH9jc+XE2AgikLzBqlHTffcmdP3CgNGyYdOaZyR3PUQgggAACCCCAAAIIIIAAAggggICJAnwfa+JUqCnMAgToYZ4etVstsH//fg0ZMkSTJ08uts+f/exnGj58uC666CJlZWUFbnLkyBE57zwfMWKEPvjgg2Lr6d27tyZMmKAqVaoEXjcFeCvAD2zeenI1BBBIXqBGDWnHjsTH5+RIN98s3XabVLt28tflSAQQQAABBBBAAAEEEEAAAQQQQMBUAb6PNXUy1BVWAQL0sE6OuiMhsG7duti70FetWlViv23btlV+fr66dOmi2rVrq5TzMlcfPzt27NCbb76pqVOnxv67pE/dunX18ssv64c//GFJh/L3IRTgB7YQDo2SEbBEoHlzKd7/bFavLt16qzRokOT8v/kggAACCCCAAAIIIIAAAggggAACtgjwfawtk6QPUwQI0E2ZBHUgEEfg6NGjeuGFF9S/f/9iH+V+8qkNGzaMPRa9RYsWuuCCC1SvXj1VrVpV5cqVc+3s3GG+a9cuffXVV/r444/1/vvva8GCBVqxYkVK13766ad14403+h70p1QkB6ctwA9sadNxIgIIuBR46y2pY8fvL3LqqdLtt0sDBkgGvvHEZbecjgACCCCAAAIIIIAAAggggAACCEh8H8suQMBbAQJ0bz25GgKeCxw6dEjTpk2LPc69uPehJ7Ow887x5s2bH39nerNmzVSzZs2EpzrrrVy5UgcPHpQTnH/66af67LPPklmq2GNMfne76+a4QEyAH9jYCAggEKTA3/4mvfeeVL++1LNnkJWwNgIIIIAAAggggAACCCCAAAIIIJB5Ab6PzbwxK0RLgAA9WvOm25AKOOH1iy++qEGDBmn79u0h7aKgbMLzUI8v6eL5gS1pKg5EAAEEEEAAAQQQQAABBBBAAAEEEEAAAQRcCfB9rCs+TkagiAABOpsCgZAIOI9zX7ZsmW699Va959xWF7KP81j5Bx98UNdcc42ysrJCVj3lpirAD2ypinE8AggggAACCCCAAAIIIIAAAggggAACCCCQngDfx6bnxlkIJBIgQGdvIBAygb1798p5f/i4ceM8eZx6ptuvUaNG7PHz/fr1U25ubqaX4/qGCPADmyGDoAwEEEAAAQQQQAABBBBAAAEEEEAAAQQQsF6A72OtHzEN+ixAgO4zOMsh4JXA119/rVmzZumpp57S6tWrvbqsZ9dp2rSpfv3rX6tHjx7FvmfdswW5kFEC/MBm1DgoBgEEEEAAAQQQQAABBBBAAAEEEEAAAQQsFuD7WIuHS2uBCBCgB8LOogh4J3Do0CGtWLFCL7zwgubMmRPoXenOY9qvu+46denSRXl5eSpTpox3jXKlUAnwA1uoxkWxCCCAAAIIIIAAAggggAACCCCAAAIIIBBiAb6PDfHwKN1IAQJ0I8dCUQikJ3DkyBF98cUXWr58uRYsWBD778WLF6d3sRLOqly5sn70ox/p4osvVuvWrdW8eXPVrl1bpUqVysh6XDRcAvzAFq55US0CfgssWiS9/LL05ZfSwIHSZZf5XQHrIYAAAggggAACCCCAAAIIIIAAAvYI8H2sPbOkEzMECNDNmANVIJAxASdU37Vrl7766iv997//1Y4dO/TPf/4ztt63334bC9n37dtXZH3n3eXOY9hLly4d+895552n7Oxs1a1bV87fValShbA8Y1ML/4X5gS38M6QDBDIhMH++9NBD0nvvFb76m29KHTpkYkWuiQACCCCAAAIIIIAAAggggAACCNgvwPex9s+YDv0VIED315vVEEAAgUgI8ANbJMZMkwgkLTB7tjRqlLRmTfxTLr9ceuutpC/HgQgggAACCCCAAAIIIIAAAggggAACJwjwfSzbAQFvBQjQvfXkaggggAACkviBjW2AAAKOwHPPSY8+Kn334JOEKG3bSs5j3fkggAACCCCAAAIIIIAAAggggAACCKQuwPexqZtxBgLFCRCgsz8QQAABBDwX4Ac2z0m5IAKhEfjmG+nZZwuCc+cd58l8/vQn6ZprkjmSYxBAAAEEEEAAAQQQQAABBBBAAAEEThbg+1j2BALeChCge+vJ1RBAAAEEuAOdPYBAJAV275YmTpQef1zavDk5ghtvlO65R6pbN7njOQoBBBBAAAEEEEAAAQQQQAABBBBAoKgAATq7AgFvBQjQvfXkaggggAACBOjsAQQiJbB9u/TEE9KTT0o7d5bceqVKkhOc33mnVKdOycdzBAIIIIAAAggggAACCCCAAAIIIIBA8QIE6OwQBLwVIED31pOrIYAAAggQoLMHEIiMgBOaDx0qOY9tL+lTpYp0yy3SrbdKubklHc3fI4AAAggggAACCCCAAAIIIIAAAggkK0CAnqwUxyGQnAABenJOHIUAAgggkIIAP7ClgMWhCIRUYMoUqW/fkouvVUu6/XZp4ECpcuWSj+cIBBBAAAEEEEAAAQQQQAABBBBAAIHUBPg+NjUvjkagJAEC9JKE+HsEEEAAgZQF+IEtZTJOQCB0At26SbNnJy77tNOkYcOkX/9aqlAhdO1RMAIIIIAAAggggAACCCCAAAIIIBAaAb6PDc2oKDQkAgToIRkUZSKAAAJhEuAHtjBNi1oRSE9g/HjpN78pem6DBtJdd0k33JDedTkLAQQQQAABBBBAAAEEEEAAAQQQQCA1Ab6PTc2LoxEoSYAAvSQh/h4BBBBAIGUBfmBLmYwTEAidwKFDUqtW0vLlBaU3a1YQnF93nZSVFbp2KBgBBBBAAAEEEEAAAQQQQAABBBAIrQDfx4Z2dBRuqAABuqGDoSwEEEAgzAL8wBbm6VE7AqkJLF1aEJi3aJHaeRyNAAIIIIAAAggggAACCCCAAAIIIOCNAN/HeuPIVRA4JkCAzl5AAAEEEPBcgB/YPCflgggggAACCCCAAAIIIIAAAggggAACCCCAQFwBvo9lYyDgrQABureeXA0BBBBAQBI/sLENEEAAAQQQQAABBBBAAAEEEEAAAQQQQAABfwT4PtYfZ1aJjgABenRmTacIIICAbwL8wOYbNQshgAACCCCAAAIIIIAAAggggAACCCCAQMQF+D424huA9j0XIED3nJQLIoAAAgjwAxt7AAEEEEAAAQQQQAABBBBAAAEEEEAAAQQQ8EeA72P9cWaV6AgQoEdn1nSKAAII+CbAD2y+UbMQAggggAACCCCAAAIIIIAAAggggAACCERcgO9jI74BaN9zAQJ0z0m5IAIIIIAAP7CxBxAwQ2D6dOmZZ6SVK6UrrpAmT5aqVTOjNqpAAAEEEEAAAQQQQAABBBBAAAEEEPBGgO9jvXHkKggcEyBAZy8ggAACCHgukOgHNs8X4oIIGCzwz3/+U++++64OHjyoGjVqKDs725dqjxwpp61br9J//3u9vv22dqE1q1R5X+ecM8iXOlgEAQT8E9i/f7+2bdsWW9D596ZSpUr+Lc5KCCAQKYG9e/dq+/btKlWqlGrWrKmKFStGqn+aRQAB/wT27NmjHTt2xP69qVWrlipUqODf4qyEAAKREti9e7d27typcuXK6fLLL1fdunVD2//IkSML1e783/fff39o+6FwBIIUIEAPUp+1EUAAAUsF4gXolrZKWwgYJFBV0i2SBkv6QTF1VZe006C6KQUBBBBAAAEEEEAAAQQQQAABBBBAwGsBAnSvRblelAQI0KM0bXpFAAEEfBIgQPcJmmUQiAk4d5nfJulmSTklmHzzXbi+GzsEEEAAAQQQQAABBBBAAAEEEEAAAYsFCNAtHi6tZVyAAD3jxCyAAAIIRE/gnXfe0aWXXhq9xukYAQQQQAABBBBAAAEEEEAAAQQQQAABBBAwQGD27Nm67rrrDKiEEhAInwABevhmRsUIIIBAKAScAN0J0vkggAACCCCAAAIIIIAAAggggAACCCCAAAII+CdwySWX6G9/+5t/C7ISApYJEKBbNlDaQQABBEwSeOmll/TRRx+ZVBK1IOCLwFtvvaV//OMfhdaqXr26zjrrLF/WZxEEEIiOwOeff64tW7YUarhmzZqqV69edBDoFAEEfBHYtGmTtm3bVmitH/zgBzrjjDN8WZ9FEEAgOgIbNmzQjh07CjV8yimn6LTTTosOAp0igIAvAuvXr9euXbsKreXcFPSTn/zEl/UztYhTvxOg80EAgfQFCNDTt+NMBBBAAAEEEEAgrsAdd9yhsWPHFvq7bt266cUXX0QMAQQQ8FTg5ptv1lNPPVXomn369NGUKVM8XYeLIYAAAtdff72mT59eCOKWW27RhAkTwEEAAQQ8FXAeN/zyyy8Xuubw4cP16KOPeroOF0MAAQSuuOIKzZ8/vxDEb3/7W913333gIIBAxAUI0CO+AWgfAQQQQAABBLwXIED33pQrIoBAfAECdHYGAgj4JUCA7pc06yCAAAE6ewABBPwSIED3S5p1EAifAAF6+GZGxQgggAACCCBguAABuuEDojwELBIgQLdomLSCgOECBOiGD4jyELBIgADdomHSCgKGCxCgGz4gykMgQAEC9ADxWRoBBBBAAAEE7BQgQLdzrnSFgIkCBOgmToWaELBTgADdzrnSFQImChCgmzgVakLATgECdDvnSlcIeCFAgO6FItdAAAEEEEAAAQROECBAZzsggIBfAgTofkmzDgIIEKCzBxBAwC8BAnS/pFkHAQQI0NkDCCCQSIAAnb2BAAIIIIAAAgh4LECA7jEol0MAgYQCBOhsDgQQ8EuAAN0vadZBAAECdPYAAgj4JUCA7pc06yAQPgEC9PDNjIoRQAABBBBAwHABAnTDB0R5CFgkQIBu0TBpBQHDBQjQDR8Q5SFgkQABukXDpBUEDBcgQDd8QJSHQIACBOgB4rM0AggggAACCNgpQIBu51zpCgETBQjQTZwKNSFgpwABup1zpSsETBQgQDdxKtSEgJ0CBOh2zpWuEPBCgADdC0WugQACCCCAAAIInCBAgM52QAABvwQI0P2SZh0EECBAZw8ggIBfAgTofkmzDgIIEKCzBxBAIJEAATp7AwEEEEAAAQQQ8FiAAN1jUC6HAAIJBQjQ2RwIIOCXAAG6X9KsgwACBOjsAQQQ8EuAAN0vadZBIHwCBOjhmxkVI4AAAggggIDhAgTohg+I8hCwSIAA3aJh0goChgsQoBs+IMpDwCIBAnSLhkkrCBguQIBu+IAoD4EABQjQA8RnaQQQQAABBBCwU4AA3c650hUCJgoQoJs4FWpCwE4BAnQ750pXCJgoQIBu4lSoCQE7BQjQ7ZwrXSHghQABuheKXAMBBBBAAAEEEDhBgACd7YAAAn4JEKD7Jc06CCBAgM4eQAABvwQI0P2SZh0EECBAZw8ggEAiAQJ09gYCCCCAAAIIIOCxAAG6x6BcDgEEEgoQoLM5EEDALwECdL+kWQcBBAjQ2QMIIOCXAAG6X9Ksg0D4BAjQwzczKkYAAQQQQAABwwUI0A0fEOUhYJEAAbpFw6QVBAwXIEA3fECUh4BFAgToFg2TVhAwXIAA3fABUR4CAQoQoAeIz9IIIIAAAgggYKcAAbqdc6UrBEwUIEA3cSrUhICdAgTods6VrhAwUYAA3cSpUBMCdgoQoNs5V7pCwAsBAnQvFLkGAggggAACCCBwggABOtsBAQT8EiBA90uadRBAgACdPYAAAn4JEKD7Jc06CCBAgM4eQACBRAIE6OwNBBBAAAEEEEDAYwECdI9BuRwCCCQUIEBncyCAgF8CBOh+SbMOAggQoLMHEEDALwECdL+kWQeB8AkQoIdvZlSMAAIIIIAAAoYLEKAbPiDKQ8AiAQJ0i4ZJKwgYLkCAbviAKA8BiwQI0C0aJq0gYLgAAbrhA6I8BAIUIEAPEJ+lEUAAAQQQQMBOAQJ0O+dKVwiYKECAbuJUqAkBOwUI0O2cK10hYKIAAbqJU6EmBOwUIEC3c650hYAXAgToXihyDQQQQAABBBBA4AQBAnS2AwII+CVAgO6XNOsggAABOnsAAQT8EiBA90uadRBAgACdPYAAAokECNDZGwgggAACCCCAgMcCBOgeg3I5BBBIKECAzuZAAAG/BAjQ/ZJmHQQQIEBnDyCAgF8CBOh+SbMOAuETIEAP38yoGAEEEEAAAQQMFyBAN3xAlIeARQIE6BYNk1YQMFyAAN3wAVEeAhYJEKBbNExaQcBwAQJ0wwdEeQgEKECAHiA+SyOAAAIIIICAnQIE6HbOla4QMFGAAN3EqVATAnYKEKDbOVe6QsBEAQJ0E6dCTQjYKUCAbudc6QoBLwQI0L1Q5BoIIIAAAggggMAJAgTobAcEEPBLgADdL2nWQQABAnT2AAII+CVAgO6XNOsggAABOnsAAQQSCRCgszcQQAABBBBAAAGPBQjQPQblcgggkFCAAJ3NgQACfgkQoPslzToIIECAzh5AAAG/BAjQ/ZJmHQTCJ0CAHr6ZUTECCCCAAAIIGC5AgG74gCgPAYsECNAtGiatIGC4AAG64QOiPAQsEiBAt2iYtIKA4QIE6IYPiPIQCFCAAD1AfJZGAAEEEEAAATsFCNDtnCtdIWCiAAG6iVOhJgTsFCBAt3OudIWAiQIE6CZOhZoQsFOAAN3OudIVAl4IEKB7ocg1EEAAAQQQQACBEwQI0NkOCCDglwABul/SrIMAAgTo7AEEEPBLgADdL2nWQQABAnT2AAIIJBIgQGdvIIAAAggggAACHgsQoHsMyuUQQCChAAE6mwMBBPwSIED3S5p1EECAAJ09gAACfgkQoPslzToIhE+AAD18M6NiBBBAAAEEEDBcgADd8AFRHgIWCRCgWzRMWkHAcAECdMMHRHkIWCRAgG7RMGkFAcMFCNANHxDlIRCgAAF6gPgsjQACCCCAAAJ2ChCg2zlXukLARAECdBOnQk0I2ClAgG7nXOkKARMFCNBNnAo1IWCnAAG6nXOlKwS8ECBA90KRayCAAAIIIIAAAicIEKCzHRBAwC8BAnS/pFkHAQQI0NkDCCDglwABul/SrIMAAgTo7AEEEEgkQIDO3kAAAQQQQAABBDwWIED3GJTLIYBAQgECdDYHAgj4JUCA7pc06yCAAAE6ewABBPwSIED3S5p1EAifAAF6+GZGxQgggAACCCBguAABuuEDojwELBIgQLdomLSCgOECBOiGD4jyELBIgADdomHSCgKGCxCgGz4gykMgQAEC9ADxWRoBBBBAAAEE7BQgQLdzrnSFgIkCBOgmToWaELBTgADdzrnSFQImChCgmzgVakLATgECdDvnSlcIeCFAgO6FItdAAAEEEEAAAQROECBAZzsggIBfAgTofkmzDgIIEKCzBxBAwC8BAnS/pFkHAQQI0NkDCCCQSIAAnb2BAAIIIIAAAgh4LECA7jEol0MAgYQCBOhsDgQQ8EuAAN0vadZBAAECdPYAAgj4JUCA7pc06yAQPgEC9PDNjIoRQAABBBBAwHABAnTDB0R5CFgkQIBu0TBpBQHDBQjQDR8Q5SFgkQABukXDpBUEDBcgQDd8QJSHQIACBOgB4rM0kHT9awAAIABJREFUAggggAACCNgpQIBu51zpCgETBQjQTZwKNSFgpwABup1zpSsETBQgQDdxKtSEgJ0CBOh2zpWuEPBCgADdC0WugQACCCCAAAIInCBAgM52QAABvwQI0P2SZh0EECBAZw8ggIBfAgTofkmzDgIIEKCzBxBAIJEAATp7AwEEEEAAAQQQ8FiAAN1jUC6HAAIJBQjQ2RwIIOCXAAG6X9KsgwACBOjsAQQQ8EuAAN0vadZBIHwCBOjhmxkVI4AAAggggIDhAgTohg+I8hCwSIAA3aJh0goChgsQoBs+IMpDwCIBAnSLhkkrCBguQIBu+IAoD4EABQjQA8RnaQQQQAABBBCwU4AA3c650hUCJgoQoJs4FWpCwE4BAnQ750pXCJgoQIBu4lSoCQE7BQjQ7ZwrXSHghQABuheKXAMBBBBAAAEEEDhBgACd7YAAAn4JEKD7Jc06CCBAgM4eQAABvwQI0P2SZh0EECBAZw8ggEAiAQJ09gYCCCCAAAIIIOCxAAG6x6BcDgEEEgoQoLM5EEDALwECdL+kWQcBBAjQ2QMIIOCXAAG6X9Ksg0D4BAjQwzczKkYAAQQQQAABwwUI0A0fEOUhYJEAAbpFw6QVBAwXIEA3fECUh4BFAgToFg2TVhAwXIAA3fABUR4CAQoQoAeIz9IIIIAAAgggYKfAb3/7W40cObJQczfeeKOeeeYZOxumKwQQCExg2LBhGjNmTKH1Bw8erHHjxgVWEwsjgICdAgMHDtTEiRMLNXfnnXfqkUcesbNhukIAgcAE+vTpo6lTpxZaf9SoUbrnnnsCq4mFEUDAToFu3bpp9uzZhZp7/PHHNWTIEDsbpisEEEhagAA9aSoORAABBBBAAAEEkhNYv369fvjDH2rXrl3HT/j73/+uiy++OLkLcBQCCCCQpMDq1at14YUX6sCBA7EzsrKy9H//939q2bJlklfgMAQQQCA5AeffllatWh0/uGLFilq6dKnOP//85C7AUQgggECSAu+++64uueSS40dXr15dy5YtU/369ZO8AochgAACyQm88cYb6ty58/GD69Spo+XLl+uUU05J7gIchQAC1goQoFs7WhpDAAEEEEAAgSAF1q1bpylTpujgwYPq0aNHoS+cg6yLtRFAwD6BDz/8UNOmTdPRo0eVn5+vFi1a2NckHSGAgBECTmA+a9YslS5dWs4j3Zs2bWpEXRSBAAL2Cbz//vt68cUXVb58efXt21cNGza0r0k6QgABIwQWLVqkl156SdnZ2erXrx+/rGPEVCgCgeAFCNCDnwEVIIAAAggggAACCCCAAAIIIIAAAggggAACCCCAAAIIIIAAAggYIECAbsAQKAEBBBBAAAEEEEAAAQQQQAABBBBAAAEEEEAAAQQQQAABBBBAIHgBAvTgZ0AFCCCAAAIIIIAAAggggAACCCCAAAIIIIAAAggggAACCCCAAAIGCBCgGzAESkAAAQQQQAABBBBAAAEEEEAAAQQQQAABBBBAAAEEEEAAAQQQCF6AAD34GVABAggggAACCCCAAAIIIIAAAggggAACCCCAAAIIIIAAAggggIABAgToBgyBEhBAAAEEEEAAAQQQQAABBBBAAAEEEEAAAQQQQAABBBBAAAEEghcgQA9+BlSAAAIIIIAAAggggAACCCCAAAIIIIAAAggggAACCCCAAAIIIGCAAAG6AUOgBAQQQAABBBBAAAEEEEAAAQQQQAABBBBAAAEEEEAAAQQQQACB4AUI0IOfARUggAACCCCAAAIIIIAAAggggAACCCCAAAIIIIAAAggggAACCBggQIBuwBAoAQEEEEAAAQQQQAABBBBAAAEEEEAAAQQQQAABBBBAAAEEEEAgeAEC9OBnQAUIIIAAAggggAACCCCAAAIIIIAAAggggAACCCCAAAIIIIAAAgYIEKAbMARKQAABBBBAAAEEEEAAAQQQQAABBBBAAAEEEEAAAQQQQAABBBAIXoAAPfgZUAECCCCAAAIIIIDA/2fvTqAuKcqDARfLYcSJmIEgIMcDROcf5jeAoCwCsrsFAhLZh0UEBmSTJSwyDovCmOBhR2RVmWEZGGRRSGTfURRZYxDRH9AAAgFiCFE4M/CftyefzHKXvvfrvrf73qfPmRNP6K6ufqpufdX1dlURIECAAAECBAgQIECAAAECBAgQIECAQAUEBNArUAiyQIAAAQIECBAgQIAAAQIECBAgQIAAAQIECBAgQIAAAQL9FxBA738ZyAEBAgQIECBAgAABAgQIECBAgAABAgQIECBAgAABAgQIVEBAAL0ChSALBAgQIECAAAECBAgQIECAAAECBAgQIECAAAECBAgQINB/AQH0/peBHBAgQIAAAQIECBAgQIAAAQIECBAgQIAAAQIECBAgQIBABQQE0CtQCLJAgAABAgQIECBAgAABAgQIECBAgAABAgQIECBAgAABAv0XEEDvfxnIAQECBAgQIECAAAECBAgQIECAAAECBAgQIECAAAECBAhUQEAAvQKFIAsECBAgQIAAAQIECBAgQIAAAQIECBAgQIAAAQIECBAg0H8BAfT+l4EcECBAgAABAgQIECBAgAABAgQIECBAgAABAgQIECBAgEAFBATQK1AIskCAAAECBAgQIECAAAECBAgQIECAAAECBAgQIECAAAEC/RcQQO9/GcgBAQIECBAgQIAAAQIECBAgQIAAAQIECBAgQIAAAQIECFRAQAC9AoUgCwQIECBAgAABAgQIECBAgAABAgQIECBAgAABAgQIECDQfwEB9P6XgRwQIECAAAECBAgQIECAAAECBAgQIECAAAECBAgQIECAQAUEBNArUAiyQIAAAQIECBAgQIAAAQIECBAgQIAAAQIECBAgQIAAAQL9FxBA738ZyAEBAgQIECBAgAABAgQIECBAgAABAgQIECBAgAABAgQIVEBAAL0ChSALBAgQIECAAAECBAgQIECAAAECBAgQIECAAAECBAgQINB/AQH0/peBHBAgQIAAAQIECBAgQIAAAQIECBAgQIAAAQIECBAgQIBABQQE0CtQCLJAgAABAgQIECBAgAABAgQIECBAgAABAgQIECBAgAABAv0XEEDvfxnIAQECBAgQIECAAAECBAgQIECAAAECBAgQIECAAAECBAhUQEAAvQKFIAsECBAgQIAAAQIECBAgQIAAAQIECBAgQIAAAQIECBAg0H8BAfT+l4EcECBAgAABAgQIECBAgAABAgQIECBAgAABAgQIECBAgEAFBATQK1AIskCAAAECBAgQIECAAAECBAgQIECAAAECBAgQIECAAAEC/RcQQO9/GcgBAQIECBAgQIAAAQIECBAgQIAAAQIECBAgQIAAAQIECFRAQAC9AoUgCwQIECBAgAABAgQIECBAgAABAgQIECBAgAABAgQIECDQfwEB9P6XgRwQIECAAAECBAgQIECAAAECBAgQIECAAAECBAgQIECAQAUEBNArUAiyQIAAAQIECBAgQIAAAQIECBAgQIAAAQIECBAgQIAAAQL9FxBA738ZyAEBAgQIECBAgAABAgQIECBAgAABAgQIECBAgAABAgQIVEBAAL0ChSALBAgQIECAAAECBAgQIECAAAECBAgQIECAAAECBAgQINB/AQH0/peBHBAgQIAAAQIECBAgQIAAAQIECBAgQIAAAQIECBAgQIBABQQE0CtQCLJAgAABAgQIECBAgAABAgQIECBAgAABAgQIECBAgAABAv0XEEDvfxnIAQECBAgQIECAAAECBAgQIECAAAECBAgQIECAAAECBAhUQEAAvQKFIAsECBAgQIAAAQIECBAgQIAAAQIECBAgQIAAAQIECBAg0H8BAfT+l4EcECBAgAABAgQIECBAgAABAgQIECBAgAABAgQIECBAgEAFBATQK1AIskCAAAECBAgQIECAAAECBAgQIECAAAECBAgQIECAAAEC/RcQQO9/GcgBAQIECBAgQIAAAQIECBAgQIAAAQIECBAgQIAAAQIECFRAQAC9AoUgCwQIECBAgAABAgQIECBAgAABAgQIECBAgAABAgQIECDQfwEB9P6XgRwQIECAAAECBAgQIECAAAECBAgQIECAAAECBAgQIECAQAUEBNArUAiyQIAAAQIECBAgQIAAAQIECBAgQIAAAQIECBAgQIAAAQL9FxBA738ZyAEBAgQIECBAgAABAgQIECBAgAABAgQIECBAgAABAgQIVEBAAL0ChSALBAgQIECAAAECBAgQIECAAAECBAgQIECAAAECBAgQINB/AQH0/peBHBAgQIAAAQIECBAgQIAAAQIECBAgQIAAAQIECBAgQIBABQQE0CtQCLJAgAABAgQIECBAgAABAgQIECBAgAABAgQIECBAgAABAv0XEEDvfxnIAQECBAgQIECAAAECBAgQIECAAAECBAgQIECAAAECBAhUQEAAvQKFIAsECBAgQIAAAQIECBAgQIAAAQIECBAgQIAAAQIECBAg0H8BAfT+l4EcECBAgAABAgQIECBAgAABAgQIECBAgAABAgQIECBAgEAFBATQK1AIskCAAAECBAgQIECAAAECBAgQIECAAAECBAgQIECAAAEC/RcQQO9/GcgBAQIECBAgQIAAAQIECBAgQIAAAQIECBAgQIAAAQIECFRAQAC9AoUgCwQIECBAgAABAgQIECBAgAABAgQIECBAgAABAgQIECDQfwEB9P6XgRwQIECAAAECBAgQIECAAAECBAgQIECAAAECBAgQIECAQAUEBNArUAiyQIAAAQIECBAgQIAAAQIECBAgQIAAAQIECBAgQIAAAQL9FxBA738ZyAEBAgQIECBAgAABAgQIECBAgAABAgQIECBAgAABAgQIVEBAAL0ChSALBAgQIECAAAECBAgQIECAAAECBAgQIECAAAECBAgQINB/AQH0/peBHBAgQIAAAQIECBAgQIAAAQIECBAgQIAAAQIECBAgQIBABQQE0CtQCLJAgAABAgQIECBAgAABAgQIECBAgAABAgQIECBAgAABAv0XEEDvfxnIAQECBAgQIECAAAECBAgQIECAAAECBAgQIECAAAECBAhUQEAAvQKFIAsECBAgQKAuAm+++Wb6t3/7t/Tzn/88Pfjgg+lXv/pVevLJJ9Mzzzzz50dYeuml0xprrJFWWmmltPbaa6d11103rbbaammJJZbo62O+/vrr6Wc/+1m67777sv8beX7ooYf+nKfI7/jx49Oaa66ZNt5447T++uuncePG9TXPeW/+7LPPpt122y3dfvvtf77k05/+dLr00kvTMssskzeZQs97++230wsvvJDuuOOOrK6E9YJ1JazD/eMf/3jaZJNN0kc+8pG+15NCESQ2KgHtzaj4Sru4iu1NnetKaQUl4Y4Eoo/w2GOPZX+vRvoIjzzySHrllVcW6if8n//zf9Jaa62VNtxww/TBD34wLb744h3dq+iT9W+KFpUegXIFtDfl+nabehX7NyPPEnXm4YcfTvfee2/68Y9/nH7/+9+nn/zkJwu9f0+cODFtsMEG2b8PfOADadFFF+2Ww3UDIlDX9mbQxxKq2N7Mnj07/eY3v0n33HNP9i/+d7Q7r7322p9/DfOO30Q7E+M3Y8eOHZBfi8cg0FhAAF3NIECAAAECBFoKvPXWW+n+++9PF1xwQbruuuvmG0zOSxdB9W222Sbts88+WUC9Vy/zkffo9J9xxhnpmmuuma/znyfvW221VTrggAPSpptumsaMGZPnkp6fM2fOnHTqqaemI488cr579yuA/sc//jFdf/316ayzzkp33313Rx5RT+JDgH333TetuuqqaZFFFunoeifXX0B7o73JW4vrXFfyPqPzyhV44403sg/PzjvvvHTrrbd23EeI3MVHYH//93+f9W96+XdL/6Z/Hwh2UisjcBH9s3POOWehyy655JI0adKkTpJzbo0FtDf6N51W35F+zrnnntvVe+wnPvGJtN9++2Xv4AJcnerX+/w6tzfDMJZQtfGb3/72t+niiy9OF1100XwTY/L8Ct7znvekbbfdNmtrejnOlydvziFQlIAAelGS0iFAgAABAgMmEF/9xqzh4447LguIFnVEUPqEE07IZnqXGSB9+umns7xPnz591FmPmfTTpk1Lm222Wc+C/3kzHTMRYgB23lUA4tpeB9BjkOe2225LxxxzTDZ7b7TH7rvvntWTlVdeebRJub4GAtqbdwpJe9O6wta9rtTg5zjwWSz679UIWK/+bunf9HeFnbw/kGirYiWg+DCw0SGAnley3udpb/RvOq3BRfdzqtyv7NTG+a0F6tzeFJ33XvXJuqmTVRm/iVWWTjnllBQf6cy74lI3zxTXRCD92GOPzWalOwgMkoAA+iCVpmchQIAAAQIFCcQyTf/4j/+YzSKed8mmgpJP8aVqzMg5/PDD05JLLllUslk6Mehw7bXXpq985SvpiSeeKCztyPNBBx2Ujj766Cz/VThiifSYrR0rAyx49DKAHjOsor7ETP8i68uECRPSiSeemM3u69WqBVUo12HLg/Zm4RLX3jT+FdS5rgzb77qqzxvL3k6ZMiV95zvfKSWLsZJKrAoTH7YVvbS7/s3cIutl/2Y0leSBBx5I2223XdPZXALoo9Gtx7XaG/2bTmtqzL6NFSviI+Ii36kiH/EOGx86V+U9tlMb57cWqHN7M0xjCVUZv4ktiw4++OBsW4gijzL7wUXmU1oEOhEQQO9Ey7kECBAgQGAIBGIm86GHHpotFVf2EbNy4qvXZZddtpBbxZfLl112Wdp///0LH3QYyWAs0xrB4ng56OfRalnQXg4wx+DOUUcdlb797W+XwhGDPKeddlraY489Cg9GlJJhiXYkoL1pzaW9ecenznWlox+Fk0sTKGuwsFGGI0gR/4paNlf/5h3lOgTQWw2QjzyJAHppP/VKJKy90b/ptCLGDNAIcse2aWUdRb97l5VP6XYmUOf2ZpjGEqowfhMfY8b2RV/84hc7Xq69k1p5/PHHZxNmip4s00kenEugKAEB9KIkpUOAAAECBAZAIAIUsef3DTfc0LOnKepFPl4GLr/88mz/paK/2F8QIwL0J598cmED451ix+yEuH+8mDQ7ejHA3O4lsNPnanZ+BNFjabGdd9651GX/i8qvdPIJaG/yOWlvUjbAU9e/TflK2VllC/z85z/P6tD9999f9q3+nH5RQXT9m/mLrBf9m9FUktmzZ2cfh0YgrNUhgD4a5Wpfq73JVz76N+84xUc3sdLZrFmz8uGN4qx+u48i6y5tIFDn9maYxhKqMn5z5513ZhMTFtz+r4wfV0w6iRUni16RqYy8SpNAKwEBdPWDAAECBAgQyAReffXVbDnwXry4L0hexIt8u6Uyiy7m008/PVv2qsx93Bvl+Y033siWh42B+VZH2QPMMaB/5plnpkMOOaRo2obprbTSSumqq65KH/vYx3pyPzcpV0B705nvMLc3da8rnZW0s8sQiD3Dd91118KXqcyT1yIGD/Vv5pcuu3+Tp1xbnXPTTTdlS7e3+5hTAH200tW8XnvTWbkMc/9mRKpXQcR5S6aIv02dlbSzyxCoc3szTGMJVRm/efzxx9Oee+7Zs49JTYIo41cvzX4ICKD3Q909CRAgQIBAxQTmzJmTBWVjmaV2R3SEN99882xf6g033DBbfv0v/uIv/nzZf//3f6ff/e536Y477shmhN99993tksz2YhvNDOO8AZa4z7bbbpvtTbrmmmumZZZZJttbO17g/vM//zM98sgj6YorrkiXXnpp24HPiRMnppkzZ6bVV1+97fMVdUKeL5dH7lX2AHPeAf0IfO+1117pb//2b1PsaT5SV2KGVuzVdtddd6Xp06enG2+8sS3T7rvvns4666y01FJLtT3XCdUV0N5ob/LWzrrXlbzP6bzyBOLvZvRtzj777LY3ia1Zttxyyyz4udZaa2V9hJGlJ6Of8F//9V/p17/+dbr11ltTBD8fe+yxtmnG38CLL744bbzxxm3PbXSC/s3CKmX3b7oqqP+96Mknn0yxslKelQ4E0EcjXc1rtTf6N53WzLwrVkS6q622WvYxWLyHf+hDH8reh+JD7tji4+WXX04//vGPs+Xfr7/++rbZiL9N8b67wQYbtD3XCdUUqHt7MyxjCVUZv+mkvmy11VbZyn8bbbTRfH3haGv+8Ic/pOjr/OAHP8j6wu1msvdjzKyav1i5qrOAAHqdS0/eCRAgQIBAQQKPPvpo2mmnnVJ8ldrqiADmCSeckFZeeeVcd45OduzJFde0e5lfd91104wZM9L48eNzpT1yUgxqX3jhhWny5Mktr4sXgchHBM7bzRqPr7mPO+64LLDb6oglqU466aQ0ZsyYjvLczckxk2nKlClZADnPUeYAcwQRYpnBVj7xsUKsLBBG7fa4j3py2223ZbPqf/aznzV9vEgz6sg222yTh8A5FRXQ3sxfMNqb5hW1znWloj+/octWntnAnfy9GgGMoEfsIRl/l1v93Yrz48O98847r+3fwgULR/+mcXUts38zmh9Ip7NIBdBHo13Na7U3+jed1sx4/4mg+PPPP9/00rXXXjt739x0003bLoUcfzceeuih9JWvfCVFfWx1fOELX8g+Lhs7dmyn2XZ+BQTq3N4My1hClcZv4uPP6I+2Wh3nU5/6VPrGN76Ra7wsfgJRjmeccUb65je/2TLdXo6ZVeCnKQsDKCCAPoCF6pEIECBAgEAnArGkVAwAx36NzY74Sj06xp///OezGdudHtFRnzZtWorl4lodcU7MFFtsscVy3+LZZ5/NZvvEQHazI/YKj3RHZpLlSTxczj///Mym2YvGCiuskK699tq0zjrr5Emy63Piy95DDz00XXPNNbnTKHOAud0Le9SXb3/72+kzn/lM248V5n2gmJEe5RRB8mZHvPhddNFFady4cbktnFgdAe1N47LQ3izsUve6Up1f3fDmJM/s7TXWWCN961vfSuuvv35Hf69GVPP83YpzuwmW6t80rrtl9m+6/bXk/dhh3vS7qRPd5s915Qtob/RvOq1lL730UrZ9Wqv3u+233z6ddtppacUVV+wo+VdeeSUdffTR2Yz0Zkev3mM7yriTcwnUvb0ZhrGEKo3fxOzzGEuKjzmbHTGeFuOB7SY+LHh99H9iBccDDjggRbvT6NDW5PpZO6nCAgLoFS4cWSNAgAABAr0Q+MUvfpHi5bzZ7PMIhn7nO9/JvnpvN3O7VX7z7P0Us9Bj2fdVVlkl96NHMHXvvfduen4E5Q877LCuZonnWVZv6tSp2Wz1ToL+eR8uXkhiafPYZ/yJJ57Ie1l2XlkDzDHD6sADD0zf+973GuZntPXlhRdeyAaTrrvuuobpx0zBGGiK5Qsd9RPQ3jQvM+3N/DZ1ryv1+3UOXo7bzbaJPkesYPM3f/M3o3r4+MjuqKOOyj4ca3Z08/GX/k1jzbL6N6OpBPfee2+2PVC7pUznvYcA+mjEq3et9kb/ptNa2a6NjxW3IuC13HLLdZp0dn67d6o4p8z32K4y7aJcAnVubwZ9LKGK4zft3qli+6LoDy+//PK56t+CJ+X5iPDrX/96NjFlNOOJXWXORQQKEBBALwBREgQIECBAoM4C8WK+3377NX2EmIUdAeoiOrvxwhRfv7b6Gv773/9+tr96niO+vo79tZt9ud/tsqnz3rvdkpzdBP3zPFsMyMeM/ViyvdVSW83SKmuA+ac//Wn63Oc+13SpwZNPPjn7YGE0HxTExxx77rln0z1EDz744BT36cXS+XnKyjn5BbQ3ra20N+/41Lmu5P9FOLMsgTlz5mSBgViKstERH2NdddVVKZarLOKImejRV7rhhhsaJtfp7Bv9m+alUlb/ptt6kCdI1ShtAfRuxat3nfamfZno38xv9OKLL6Z99tkn20e40RGro8RH5bF/8GiOdvtMb7LJJtle6O9///tHcxvX9lCg7u3NII8lVHX8JmaIx3aNZfaH262KsN1222VB+ve+9709/LW4FYFiBATQi3GUCgECBAgQqKVAdPJjuaVmS2bHzPQIYhS5XHa7F/nYsy2+UM0TgG31Albk4HjM/t5xxx3TI4880rCcixwEzbsfeLsKV8YAc3xdHMsIxj5WjY5YpSDqUqfLDDZKKwZzYk/AZoNK8SI4YcKEdgz+e4UEtDf5CkN7k7KPhur8tylfSTurTIHnnnsumxF8xx13NLxNGfsxxsopsQRms4/ezj333GyFlTyH/k1zpTL6N3nKpNE5sXJIfOwYH2t0ehTZd+z03s4vVkB7k89T/+Ydp6uvvjrbGq3ZEe9T8TdstB+wRxsVK6XFimyNjnhfjuW011tvvXyF6Ky+C9S5vRnUsYSqj9+ccMIJKf41OrpZIanZj6BVu7baaqulK6+8Mq266qp9/w3JAIFOBQTQOxVzPgECBAgQGCCBX//619nXqD//+c8bPlUns8HzssRS7rHP9ZlnntnwklhCKgYN2gXt4wXspJNOajpoWeTLQHzpHTOejznmmIZ5jgHxCCx3ssf6ggnF8zz11FPZy8306dPbcsbMhDXXXLPpUuplDDD/x3/8RxYc+NGPftQwf7FvVqwwMNrBnki83cwMA89tq0jlTtDe5CsS7U1Kda4r+UrZWWUL/OQnP8lmlzcKZnc6GzxvXtvNGt9///2z/SXf9a53tUxS/6b3/Zu8Zbzgec0+moigVPTn/vmf/zndcsstDZPXj+lWvXrXaW/ylYn+zVyndvsRF/0Be2wx8dnPfrbpx10XX3xx2n333fMVorP6LlDn9mbQxhLqMH7Trr2Jj2tiAksRR7uPpO655560wQYbFHEraRDoqYAAek+53YwAAQIECFRLIF6oN9xww4aZigBtWbN8Y7m62Net0fHRj340zZw5M33oQx9qifWHP/whWy41lmBtdHQy0ytPqcRHBn/3d3/XcOny0Vr99re/zZZqj9lvuDyOAAAgAElEQVT+eZZrjxePOPfhhx9uOku7jAB6K4Px48dnZbH66qvn4cx1TnyUEMvBNzqK+GghVyacVJiA9iY/5bC3N3WuK/lL2ZllCrRaxeQzn/lM9qHeX/3VXxWehVZ/t/J+IKh/0/v+TTcVodV2MwceeGA66qijsn7qjTfe2DB5AfRu1Kt5jfYmf7kMe/8mpFrtR1zkCmojpdIuaBkz1ONfER9A568JzuxWoM7tzSCNJdRl/KZdAL3IvsjLL7+crZzRrN8TY3yxqqODQN0EBNDrVmLyS4AAAQIEChRo9QJW5j5Fjz76aIr0n3zyyYWeJm8wulUaMbvshz/8YYpgfFFHuwHtmIW09dZbd3y7di8aCyYYM9iOP/74tOyyy2Z71jVb5ryMAHqrPYnLqC+tXrLXX3/9dNlll6WVVlqpY3MX9EdAe5PffdjbmzrXlfyl7MwyBWIrmGOPPbbhLWKllFh2e4kllig8CzfffHPTfdXz/l3Wv+l9/6bTitBqP+f4yDEGpCMQ1moguchB607z7/xiBbQ3+T2HvX8TUq36OEWuoDZSKjHzP/4e3n333emDH/xg+vCHP5ztrf7Xf/3Xafnll8/2JF500UXzF6Iz+ypQ5/ZmUMYS6jR+U6UAun5PX5sONx+FgAD6KPBcSoAAAQIE6i7Q6gUs71Kj3Ri0Wt4pbwC91Sz2MmaXtVtStZO92+c1y/sCFoHiE088McWyfmPGjMmS6GUA/c0330xHH310tlR9oyPq0pQpUwqdvdBuxkTs2ffJT36ymyromj4IaG/yow97e1PnupK/lJ1ZlkC7wcIil6tc8BlarZ6QN4Cuf9Pb/k2n9TDa5wsvvDBNnjx5oUvnnT3arn9nILlT+Wqer73prFyGvX/T7n0q2pa99tqrM1RnD41AndubdnW/TmMJ7f6+j1TIfo/fRD7a1Zki+yLtXLqdcDI0P3APWlkBAfTKFo2MESBAgACB8gXeeuutFDMBfv/736d///d/T//6r/+a7T0by1JuvvnmWUC0jKOIAPo3vvGNpnuSdxvMbvesrQa1u52B3e5FI/IU+9LFXporr7zyfFnsZQA99naN/c9vuOGGhkxlBLPbvWifeuqp2Z7rjnoIaG86K6dhbm/qXFc6K2VnlyUwe/bsbEuUZ555Jj377LNZvyaWzf3Nb36TvvSlL6Wdd965lFsXEUDXv6l2AD3KOGaWR91a8IiVDQ4//PC0+OKLp3b9uyIHrUupzBLNLaC9yU2VnTjM/Zvnnnsuaz/uuOOOhdBiVvisWbOyGeIOAs0E6treDNJYQru/71UZv4l8tBtPKXILh+gX7bLLLum+++5bqPrGB4YxXrTeeuv5cROonYAAeu2KTIYJECBAgED9BX75y1+mHXbYIT322GMLPUyeGejtvqQtev/zkUy2WlY1797tCz5wqxewtddeO8VMuc0226zh0nq9DKC3+uihjP3PR5xaLfVW5ioJ9f+VeYIRAe3NO3WhLu1Nv2rvaOtKv/LtvtURuOuuu9LGG2/cMEN5ZqDr38yl62X/ppPa88ILL6R99903xSyqBY9tttkmRZ9lueWWy/5TuwF2AfRO5J3bSEB7U7/+TavtqeJD5W9961vZ9g8OAlUTGG17M0hjCXV7n2o1nlLkthGttjGy/V7VftHy04mAAHonWs4lQIAAAQIEChFo1bneYostsr2tY4/vZke7Qck777wzbbTRRoXkdd5EWs0a6Par2kbPMmHChHTQQQelL3zhC2ns2LFNn6OXA8ytZtXlKbNuC6NVXdlyyy3TjBkz0rhx47pN3nVDIKC9aT3AXMX2pl/VcrR1pV/5dt/qCLQapNx7773TGWeckd797nfr31Sof5O39sSsv5hhPnXq1IUuiWVao08W+5+PHO36qgLoeeWd10xAe1O//s0VV1yRdtppp4ZFWuRMUL8aAkULjLa9GaSxhLqM34zUgVYf7sy79cxo6ky7D0Dj48PYCnDJJZcczW1cS6AvAgLofWF3UwIECBAgMLwC7fa+yzPAHMvMx+BDvAwseJQ5GzqWgz3ggAOyoG2jY+bMmWnHHXfsqHDnfQGLAdiRwPkyyyzTNp1eBtBbDfiUOWOijFn/bWGdMDAC2pv5i7Iu7U0/KmARdaUf+XbP6gi0GzzMExzRv5lbnr3s3+StQTHrPPo70Rdc8Dj//PNT9F8XWWSRP/8nAfS8ss7rRkB7U8/+TezzfOyxxzYsch/VdPNLcE0vBIpobwZpLKFu71Ovv/56OvDAA9P3vve9htUlJiVceOGFafnll++qOsU71OWXX57222+/hn2kSPT73/9++vu///uu0ncRgX4LCKD3uwTcnwABAgQIDJnAf/zHf2QDkD/60Y8aPnmefa1bfUVb5vJQf/rTn7K9Lc8555yGee9m6fh4AfuHf/iH9MlPfjJttdVWaamllspdI3o5wBxfDB922GEN8xb7kMesrCWWWCJ33vOe2K9gQt78Oa/aAtqbhQeY69De9KNWFVFX+pFv96yOQKvlSSOXEYDdeuutW2ZY/2YuTy/7N3lq0OOPP5723HPPdP/99y90+j777JPNqlpwxSAB9DyyzulWQHtTv/5NuyDkPffcM98qFgvWjdjLOLY/u/vuu1OsthbtUtSDOGIW6Uc+8pG02mqrpU984hNpk002ybaTmPejnm7rmusIFNHeDNJYQl3Gb+atubH/+Hbbbdc0wB19mRjPWXrppTuq8BE8v/3229MXv/jFFHugNzqi73vBBRek973vfR2l7WQCVREQQK9KScgHAQIECBAYEoGrr746ff7zn2/4tCussEK69tpr0zrrrNNSo9USYHn2GB0NdauZA1/72tcaLu05mvu1uraXA8z9eu52A9DtBpvKspduPQS0N8WVUy/bm+JynT+lIupK/rs5c9AEYgAxBofjI7tGx7rrrpvNzllllVX0b3IUfpXam5i5deSRRzb8eDLK9bvf/W6aOHHiQk/Vrv9itmmOiuCUhgLam2IrRq/am1ZtQgS+r7zyyrTqqqsu9HDPP/981s7EShfNAlSNROLD7EMOOSRtvPHGafHFFy8WTWpDI1BUe2MsYW6V6VV7s2AFjQ94oi9z9tlnN6270WaccMIJac0118z18U2kGX3bI444Ir3yyisN043xvejvbLbZZkPzm/GggycggD54ZeqJCBAgQIBAZQVeffXVFPsfzZo1q2Eet91223TRRRe13dO61YtHmcuJR6a/8Y1vpGOOOaZh/sucid3ohr16AWs3Y6Kbmfd5K2nUmSjTG264oeEleWb05b2X8wZLQHtTbHn2qr0pNtf5UiuqruS7m7MGUeDpp59Ou+66a4oP/BodBx98cDr55JPTmDFjWj6+/s1cnqq0NxE4iGVNJ0+evFC5xYzPCGg1289YAH0Qf+nVeCbtTbHl0Kv2JoLfu+yyS7rvvvsWeoBGK6jFxzvRxpx44olNg1N5JCIoFsHLmKHuINCpQBHtjbGEd9R71d40KucXXnghG4uL8ZNWR7QZMaN87bXXTrGt4Mi+5dEn+q//+q/0u9/9Lv3zP/9zFhiPVTGaHdFPmjp1aooxMh/xdPrLc36VBATQq1Qa8kKAAAECBAZYoNUg5MhjxyDlXnvt1Vah1YtHvBTELLCRjn7bxDo8oZ/3XjCrvXoBa/fSW+Ysqn7eu8Oq4fQKCWhvii+MXrU3xee8dYpF1pVe5939qiEwe/bsFPubT5s2rWGGYgDxmmuuSZtvvnnbDPezj9HPe/erf9OuQOKDiEmTJjWc9RmrDZx00klNP4oQQG+n6793I6C96Uat9TW96t+0WgZ7wRXUHn744XTUUUelWHa5iCOWZY5t0qI9E8gqQnQ40iiqvenn+3w/792olvSqvWlWQ1966aVstaQZM2aUWomj7xv94tgXXZtTKrXEeyAggN4DZLcgQIAAAQIEUnrggQeyfZeK2Bup1SzwfgbQ995773TGGWekd7/73T0p8l69gLWbBd7PAPrFF1+cdt999554u0l9BLQ3xZdVr9qb4nPeOsUi60qv8+5+1RCImTyxUsprr73WMEOd9Ev0b+YSVqG9aTVTa9NNN80Gn1dcccWmlVAAvRq/z0HLhfam+BLtVXuTdwuyu+66K1v1YmR/8yKf+Pjjj8+WcS7rQ/Mi8yqt/gsU1d4YS3inLHvV3rSqPfFRQawgONrVLZrdI2aux37q0VdaZJFF+l+R5YDAKAUE0EcJ6HICBAgQIECgvUC75aLiC9UYiNxmm23aJ5ZStgzdscce2/Dcsvchv+KKK5ou11n2/usLPnCvXsDaDQKXuQ/5n/70p+wr6XPOOacv5Z2rQjqpUgLam3KKo1ftTTm5b5xq0XWll3l3r2oIPP7442nPPfdM999/f8MMrbTSSumqq65KH/vYx3JlWP9mLlO/25uYdReDv7H06IJHlGl8vBf7Crc62vWdyvz4MFdlc1LtBLQ35RRZr9qbVgH0kQ+tfvrTn6Y99tijo73OO1WJti3ercwK7VRuuM4vsr1p9/dwmMYSetXe5Kmtv/3tb7MxlgsuuGBU20SM3GvChAnpoIMOSl/4whfS2LFj82TBOQRqISCAXotikkkCBAgQIFBfgdi/Lb50bxYAjSfbf//9s71B83a0+znAnHf2QC9KrFcvYP186Q3HfpZ3L8rRPYoT0N4UZ7lgSr1qb8p7gvlTLqOu9Crv7lMNgXYfYEQuOw1U9PPv3TD2b5rVpFaz7vKWabu+kwB6NX7HdcmF9qa8kupV/+YHP/hB04/FI4C+zz77pAMOOKDpB1lFCpx++unp4IMPNju0SNQBSqvo9qbd38MyA+hVG0voVXuTpzq+9dZb2UoXl19+eTrvvPPSiy++mOeyhuesueaa6ctf/nLadttt01JLLdV1Oi4kUEUBAfQqloo8ESBAgACBARGIAMWUKVOyZc2bHeuuu2767ne/myZOnJj7qQ0wz6Xq1QuYl97cVdOJfRTQ3pSL36v2ptynmJt6WXWlF3l3j2oIxOByzLKZNWtW0wzFqjoxILnccsvlzrT+TW/7N40KptWsuxgYjjJddtll25Zpu76TAHpbQif8r4D2ptyq0Kv+Tav7fO5zn0sRzIoge6Mj9jDfeeed09Zbb53WWGONtMwyy/x5BnksxxztzYMPPphmzpyZrr/++qZbioyknXcljXLlpV5FgTLam3Z/DwXQ59aEXq1mGKvs3H777dkkhbvvvrvQahhty8gs9GinHAQGQUAAfRBK0TMQIECAAIEKCsTLfMwqj73Wmh3dvrwbYO7tALOX3gr+wGRpPgHtTfkVolcDzGU/SZl1pey8S78aAq+88ko6+uijsyUvmx3dfBwYaenf9LZ/s2D5xcc1hx56aMOyjQ89Izi1+uqr56qI7fpOAui5GIf+JO1N+VWgV/2bVvdp9pSxzVms1BZLruf5cOftt99OTz31VDrhhBPS9OnTW+J18kFQ+aXgDlUQKKu9aff3UAB9bun3IoD+//7f/0v/8A//kK655ppSq1x86PPNb34zbb755mnRRRct9V4SJ1C2gAB62cLSJ0CAAAECQyiQJ0ARAwLnnntu9jX9Ioss0pGSAebeDjB76e2oejq5xwLam9583d+rAeYyq0/ZdaXMvEu7GgJ5Bpe7/TgwnlD/prf9m3lrVQSezjzzzHTIIYc0rGwzZsxIkyZNyt1nbdd3EkCvxm+6yrnQ3gxW/6bTAHoEoL71rW+l9ddfP3e7M1KfY4bpxRdfnH0Q9NprrzWt5hdeeGHaa6+9qvwzkLceCZTZ3rT7eyiAPreQywygRx/nxhtvzPo4sWx7L44Y7/vqV7+aLe0+ZsyYXtzSPQiUIiCAXgqrRAkQIECAwPAKxOydadOmZf9aHXn3kGyUhgHm3g4we+kd3t9z1Z9ce3NptoxnL466B9B7UVd6UQ7u0T+Bl156KZsFGIHUZsdoPg6MNPVvetu/mbcc77zzzrTHHnukZ555ZqHijRmgsarS2LFjc1fAdn0nAfTclEN5ovZm8Po3nQTQYxWTCG7/zd/8Tdf1P5aEv+yyy7IZ7M2C6FtssUU2U32FFVbo+j4urL9A2e1Nu7+HAuhz61CZAfRWfZx5a3B8BLrrrrumz372s2nChAnpL//yL/+8XUS0KX/4wx+yftKPf/zjbO/0PEvAx4qURx55ZFpyySXr/2PxBEMpIIA+lMXuoQkQIECAQDkCefaVjTt3MxA5b44NMPd2gNlLbzm/F6mOTkB78+kUg7EC6O3rUa/qSvucOKOuAnn2BI1nG83HgXG9/k1v+zcj9THKd999903XXXfdQlW02+X42/WdBNDr2hqUn2/tzWD2b/IG0EezismCtTNW3onA1dlnn9204ka7F3urO4ZToBftTbu/hwLoc+teWQH0xx9/PFv18ZFHHmlaySNYftRRR6Uddtgh98eCEVB/8MEHsy0jrr/++pY/oPgI8bDDDkuLLbbYcP7QPHWtBQTQa118Mk+AAAECBKojkGfZr8jtaIPnBpjfKfNezQj10lud35mczBXQ3pQ3yNKsjvWqvSm6jveyrhSdd+lVQyBm2hxwwAHphhtuaJmh0QbP9W9637+JO8ZSx8cdd1zDlZNiRYFYcWCbbbbpuDK26zsJoHdMOhQXaG8Gt3+TN4B++umnp4MPPrjjZdub/UBiueYdd9yxafAslnmPv19LLLHEUPzGPOQ7Ar1qb9r9PRRAn1smZQTQX3311ewDwVmzZjWt+ltuuWW2hc1f//Vfd/XzeOONN9L555+fpkyZ0nS1i/gwKNrADTbYoKt7uIhAPwUE0Pup794ECBAgQGBABJ599tlsj7VWHfN41CKC5/0eYL7iiivSTjvt1LDkynjpaVVFehXQ6udL75/+9KdsydxzzjmnIcXXvva1NHXq1AH5JXmMPALam/IGWarQ3uSpA3nP6XVdyZsv59VH4Be/+EU28Hjvvfe2zHQRwXP9m3eIe9W/iTvOnDkzTZ48ueGg7zHHHJPNrFp88cU7rrTt+k4C6B2TDvwF2pvB7t/kCaBvuumm2Uc7K664YmH1fc6cOVk7FiucNDo22WSTLLD1/ve/v7B7Sqj6Ar1sb9r9PSwzgF61sYRe9m+iFrZrd+IDwfPOOy8tt9xyo6q08THixRdfnI0JNtsyYvvtt8/uNW7cuFHdy8UEei0ggN5rcfcjQIAAAQIDJpD35evLX/5yOumkk3IvCdWK6bTTTsuWgGp0RJD+lFNOSe9617tKkW71EhKD7JG3Xu3v1KsXsNjrau+9905XXXVVQ9MYfI6ZDWUcsfRgvIjFy1ajwwB0GerVTVN7807ZDGp7U1Tt60ddKSrv0um/wNtvv51iv8j99tsvxey9ZkfMUI6PuOLvVDdB1gXT1b+ZK9Kr/k0sa7rnnnum+++/f6EiHu2gcruAgf5L/3/nVcmB9mb+khjU/k27QFYoxDts/D1ZZJFFCq2e8RFY7GncKLAVf8duuummtN566xV6T4lVU6Af7Y2xhHfqQq/6N3HHmH2+1157pWuuuaZhZVxjjTWyfcwnTpxYSGWNIHp8UNpscsNoVvUpJIMSIdClgAB6l3AuI0CAAAECwy4QL1/33Xdftqxpq/2Uwun444/P9l8rKrDczyB2P++9YJ3r1QtYP4PY/bz3sP/Gq/T82puFS2NQB5hHW+/6WVdGm3fXV0Mg9nT8/ve/n4444ogUy5s2O2IgMALee+yxRyHB87hPP/sY/bx3P/o3r7/+ehaouuCCCxYq4iL2IBZAr8bvueq50N4MT//m5ptvTp/61Kda/k35l3/5l1KWOH7uuefSpEmT0h133NHw/mV+DF313+Aw5a9f7U0/3+f7ee9GdatX4zdx71tvvTVtu+22TWeEx7LrMUmiyA92YvWv3XbbLd1+++0Nf1q9fn8dpt+3Zy1PQAC9PFspEyBAgACBgRXo5OXrq1/9aorZ52PGjCnMo9Uy6vEScMYZZ6R3v/vdhd1v3oRazQ77yle+ki2Pt9hii5Vy734MMMc92y19Fst17b777qU8c7sv1mPGxCc/+clS7i3RaghobxqvtjGo7c1oal2/68po8u7aagjk2ccxcrr00kuns846K9vSZdFFFy0s8/o3cynLHmCOD21iv89DDjmkYdmdfPLJ2UpHo+nPCaAX9rMY2IS0N8PVv4lZ4BtuuGHT+rz++uunyy67LMUHPEUf//M//5O9j1944YUNk542bVqKfqVjcAX62d4YS3inXpXdvxm5U/RzYvXHZrPBt9hiizR9+vS0wgorFF7pL7rooiww3+iIWe/R150wYULh95UggbIEBNDLkpUuAQIECBAYUIF4+YoA9Yknntj0a9Z49DJmZo2QthqAKHsf8giQH3vssQ1Lt9f7cffqBSwetl/P3W4Ausw90wb0J1yrx9LeDGd7000lrUJd6SbfrqmOQCxtO2XKlCww3uqI4Ma3v/3t9JnPfKbQWTtxT/2bufJl929ief5YOaDRCgNF7dHZrv9iCffq/Pb7kRPtzfD1b37+85+nv/u7v0vPP/98wyq33XbbZQHu9773vYVXyQimxT7o8a/R0et32MIfUIItBarQ3hhL6E3/ZqQiRJnHSpEzZsxoWDeiPKLPW+Ts85EbPfXUU2nnnXduuD1OnHPdddelrbfe2q+WQG0EBNBrU1QySoAAAQIE+i/w+9//PluKvVlHfCSHMbh86qmnZktGldEpf/TRR1MMMjz55JMLoWyyySbZwOv73//+wsH6+fV0o4cpe4B53nvGHuSxF2yjo8yZsL/+9a+zGX4x6LTgsdpqq6Urr7wyrbrqqoWXtQT7L6C9+VM6/PDD0znnnNOwMMpc+aHf7U2nta8qdaXTfDu/OgK//OUvs9l5sapJqyNmzkTw/OMf/3gpmde/mctadv+m1UB+KQXbRaIC7F2g1eQS7c1w9m+eeOKJtOOOOzbd+qzspY1btXuxnUXsXbzEEkvU5Fckm3kFqtLeGEvoTf9mpF6027ahzFX82i2bb8WLvL9e51VFQAC9KiUhHwQIECBAoOICDz74YDr44IOz2VH9HFyOe7cKqpa5LFS7L3l7/TVt2QPM85Zzq2VlyxzwaRVMKHOpw4r/HAc+e9qblK3w0WrmwCC3N51U8CrVlU7y7dxqCMSsvBtvvDFbyjuCG62O2Lv27LPPTuPHjy8t8/o3vRlgFkAvrQpLuIWA9mYuzrD2b9qtSlHm+1S4t2r3yr63hqH3AlVrb4wl9KZ/M1LTWn2w04tJCN/4xjfSMccc07Di77///umUU05J73rXu3r/w3BHAl0ICKB3geYSAgQIECAwTALx8vWjH/0ofelLX2q41OW8FjG4HMu7lz0j+NVXX0277bZbuuGGGxoWRVnLer/00ktpl112SbfccstC940l6+NL3vXWW69n1aOXAfSf/OQnKco3Br0WPMpcNv+uu+5KG2+8cUPTLbfcMlsNYdy4cT0zd6NyBbQ37/gOc3uTp5ZVsa7kybdzqiMwe/bsFCs5xMy7Rn/b5s1p9DliX+zll1++1AfQv+nNALMAeqnVWOINBLQ3+jft9iEvO4htBvrwNE1VbG+MJfSmfzNSy1t5lznhZOT+rcapym7rhueX7kl7JSCA3itp9yFAgAABAjUU6PTlK74kXXbZZUt/0nZLqZe17GUsgbbDDjukxx57bKFn/OhHP5pmzpyZPvShD5X+/HleTIoOavdrVtz06dOzfUobHb5e7llV68mNtDfzMw9ze9OuwlW1rrTLt/9eHYFYXjIC4scff3zbTMUMmvg3duzYtueO9gT9m94MMAugj7amur4TAe2N/k0IzJkzJ02dOjXFzMxGR9Hvbgveo197UHfyW3Hu6AWq2t4YS+hN/2akBsWqkRtuuGHDCiWAPvrfmRSGS0AAfbjK29MSIECAAIHcAp28fMUAdOyNvuSSS+ZOf7Qnnnbaaemwww5rmMxxxx2X4l/R+6/ffPPN2SzsRkfsyX7hhRem9773vaN9tNzX93IG+h/+8Ie09957p6uuuqph/u6888600UYb5c57nhPbDTSdeuqp2cxBR/0FtDcLl+EwtzetanTV60r9f42D/wSvvPJKOvroo9MFF1zQ8mFjZZnoa8RHXIsvvnjPYPRv7IEela2sj0F7VpHdKBPQ3ujfzCvQ6sPgMj/GbvdxlneqwWiwqtzeGEuYW8d6NX4jgD4Yv2lPUQ0BAfRqlINcECBAgACBSgm8/vrradq0adm/VsfSSy+d4oV70qRJPR1cjjz1I7jUalD7K1/5Sra33GKLLdazsuzVC1g8UD+C2e1etGPJ/E9+8pM983ajcgS0N41dh7m9aVbT6lBXyvmVSLUogdga4fDDD8+2/2h1TJgwIZ1++ukpZgQW/TFeu2fRvyl/gNkM9Ha10H8vQkB7o3+zoECrZZXj3LLebdq9U1133XVp6623LqLaS6NPAlVvb4wlzK0YvRq/abUH+vjx47NJEauvvnpptbXVe6wl3Etjl3BJAgLoJcFKlgABAgQI1FUgAhRTpkzJ9jKv6uBy5KvVS0EZy1LF/qgHHHBA00H3fswU6tUL2Eg96PVeVo8++miKmf1PPvnkQlWxjDKu62+2zvnW3jQuPe3Nwi51qSt1/j0Oet5feOGFdNBBB6VZs2a1fNQNNtggnXnmmWmttdbqC4n+TfkDzALofanaQ3VT7Y3+TSOB5557Lvvw/I477mgIFEu8xypqRX+Q3ervygorrJB++MMfppgB76inQF3aG2MJ5fdvRmrwM888k3bZZZd03333NazUZX408+abb2YrPUUQvdFR1mqR9fz1ynUdBATQ61BK8kiAAAECBHokkHd237rrrpu+9a1v9fVFu12AKZZT32uvvQqTaxXM7cVXvI0epNcB9FYGEydOzIISH/7whwszP++889J+++3XML3ddtstq4OxxK6jngLam+blpr2Z36ZOdaWev8bBz03CMs0AACAASURBVHXemVlbbrll9rdlpZVW6huK/k3vBpjLLOSXX345C5TdeOONDW/Tjw8vy3xeab8joL3Rv2km0C6wFO/Yl19+eVpllVUK/UldffXV6fOf/3zDNLfYYot02WWXpWWXXbbQe0qsNwJ1am+MJfSuf9Nu1YkyV09s96HQueeem2IWuoNAXQQE0OtSUvJJgAABAgRKFpg9e3Y65ZRTsq9FWx1VGFweyV+rpaF23333dNZZZ6Wlllpq1HJvv/129gVtLPva6OjH/ueRj14H0Nu9iJ1//vnZPulFLHf76quvZh9AXHPNNQ3N7dU36mrd1wS0N835tTfz29SxrvT1x+XmCwnEBxhHHnlkOuecc1rq7LPPPukf//EfU2xP0+9D/+bStOuuuzYshlhWP/o/yyyzTL+LqeX9BdArXTylZU57o3/TrnL94Ac/SNtss03T04p8n4qbRJ088MAD0/e+972G9ywzkNbOwn8fnUDd2htjCb0bv4n3yRNOOCH71+iID2emT5+eYgWKoo9WH+zE5Id/+Zd/SbHak4NAXQQE0OtSUvJJgAABAgRKFIgOdnztHrN9Y+ZTs2P77bfPAskrrrhiibnJn/RPf/rT9LnPfS49//zzC10UnfPY2+lTn/pU/gSbnPn0009nA7n33ntvwzPiw4NDDz20kMBxJ5ntdQC9XWBv0003zZa4L6J+xLJiMcu8UX2MF71rr702rbPOOp1wObciAtqb1gWhvXnHp651pSI/NdlIKeX9ACOWdj/ppJMqs6qJ/o0Auh9w/QS0N/o3eWptu6WVYxZ6vE/FCmdFHLGvenzs3ewdv6x914vIuzSaC9SxvTGW0LsAetScm2++ueVYWBkr4cQkiJhd3my7pDID99oLAmUJCKCXJStdAgQIECBQI4FYTmunnXZKjz/+eNNcx5fysaT2csstV5knazdLOWbLx1Luyy+/fNd5bvdldz/3jet1AD0QWw3qx3+PfUVjFYPFF1+8a/Ooh3vuuWe6//77G6bRrxn/XT+QC+cT0N40rxDam/lt6lpX/OSrI9AucBA53X///dPJJ5+cxo4dW5mM698IoFemMspIbgHtjf5NnsoyZ86cbFZovDM1O4r6uxR7Y0cwKz5MbnQIZuUpsWqeU9f2ZtjHEno5fhOTTGJVxltuuaVhJY5Z4BFEX3nllQup5PGBRIy9TZ48uWl6U6dOTbEH+mKLLVbIPSVCoBcCAui9UHYPAgQIECBQYYF2X4lG1mMW99lnn13Yl/BFclx00UXZsuHNji996Uvpn/7pn7qaVZbny+4YlIhZ+UsuuWSRj5UrrV6+gI1kqN0ygDHzP5bJ3WWXXdKiiy6a6znmPandQE+cW8bX0h1n1AVdCWhvmrNpb+a3qXtd6eoH4qJCBdqt5hA3i5VOYhWZKu79qn9jCfdCfxASK1VAe6N/00kF+8UvfpFiZbdWH6/HliKxfVi3HyW3+ygz8nv66aengw8+uOerqHVi5dyFBerc3gz7WEIvx2/azfgvsh8c97r99tvTF7/4xRSrbDQ6VlpppWyFyI997GN+1gRqJSCAXqviklkCBAgQIFCsQJ6vRKOje/HFF6eNN9642JsXlFpZL5BvvPFGOuOMM9KJJ57YdMm7CBbHHt2bb755QU/TWTK9fAGbN2etlleP88Jl2rRp2ZYAnQz6PPvss9lS+M2W/Iq0zZTorI5U6WztTfPS0N7MbzMIdaVKv71hzEt8kBIzXOJvUbMjlsn97ne/myZOnFhJIv0bAfRKVkyZWkhAe6N/0+nPImahx8onxxxzTNNL433qq1/9avryl7+cxowZ09EtYrn2+PsXQfhmR9GzTzvKoJO7FhiE9maYxxJ6PX6Tpy8Zk2Vi3GvVVVftql6+9dZb6fvf/3464ogjmgbPI+H4ICi2S+q0PesqUy4iUKCAAHqBmJIiQIAAAQJ1E8jToY492CZNmlTZL9Mj0HLmmWemQw45pCX/2muvnQ0kbLbZZm1nRodLDLxPnz69ZZr9nH0eGev1C9gIRp6ZoXFuLBkWSxS2WxYsXrpuu+22bBDpZz/7WUtzs8/r1sq8k1/tTeOy094s7DIIdaW+v9TByPkDDzyQ7fnabBZMbL8Sf0+iT1DVQ/9GAL2qdVO+5hfQ3ujfdPObyNPXiXR33nnnFMseR3BrkUUWaXmr+Lvx0EMPZe+x119/fctzq/6O343pMFwzCO3NMI8l9Hr8JtqEuGesuNTqWHrppdM+++yTTYCICTTt2ppIK9J+6qmnsvGeduNm8dFqtDnjx48fhp+pZxwwAQH0AStQj0OAAAECBPIK5B2YzZtekefdc889Kb6Kz3vEzOV4KYhlo9odW221Vba0VATUY2/0mCEdFv/5n/+ZHnnkkXTFFVdkLxnx5X6rowpLUPX6BWxejzz7rsX58TIWZRPLFP7f//t/01/+5V9mL2Tx9fzvf//7dNddd2UvXDfeeGO7osvSOO+889K4cePanuuEaglob7Q3eWvkINWVvM/svGIFYkWHKVOmZEuzV+lYY401sj7GhAkTcmdL/2Zhqk9/+tNZP22ZZZbJ7diPE19++eXsA9Rm/RsfBPajVIq/p/ZG/2Y0terOO+9Me+yxR8tZmyPpz/sO+773vS8tscQS2X96880304svvph9hPyd73ynbeA8rolAWWxBNnbs2NFk37U9Fhik9mZYxxL6MX6TZzuHeatytDU77LBD2nDDDbMtjv7iL/7iz//5v//7v9NLL72UYrzu6quvTrfeemvbcbNYTePcc8/NPgbKE5jv8c/K7Qi0FRBAb0vkBAIECBAgMJgCzz//fDZD+JZbbqncA3YaQI8HaLcUWNEPef7552d7r/fzJaAfL2Ajjr1+gY8ldmfOnJlWX331ootSej0Q0N6MDnmY2ptBqyujK3lXdyOQZ2/ZbtId7TXdBND1bxZWF0AfbU10fZEC2pvRaQ5T/6aRVHw0ePnll2ezPtt9vD066Xeurvr2JUU95yCmM0jtzbCOJfRr/OaFF15IsXpijJn1+oitJGL59k629ut1Ht2PQCsBAXT1gwABAgQIDKnAzTffnGK/oyoe3QTQY0ZzzDY7+uijS3+k/fffP9u3rt9f7ffrBWwEuFcvYr5aLr1Kl34D7U33xMPW3gxaXem+5F3ZrUCsVBLBiKod3QbQ9W/mL0kB9KrV7OHOj/am+/Iftv5NM6lo42M2+Ne//vXSg+ixAkp8tLDRRht1X3Cu7JvAoLU3wziW0M/xmyeffDIdeOCBKWb/9+o4/vjj05FHHpmWXHLJXt3SfQgULiCAXjipBAkQIECAQPUF4mv32Kso/lXx6CaAHs/xxz/+MQtsR0e9rKMqgz3xfP18ARvxjf1lDzjggHTDDTeUQi54XgprTxPV3nTPPWztzaDWle5rgCs7Ffif//mf9OUvfzldeOGFnV5a+vndBtD1b+YvGgH00quqG+QU0N7khGpw2rD1b9pJRRA93usOO+yw9Morr7Q7vav/Hn+Dvv3tb6ePf/zjXV3vov4KDGp7M2xjCf0evwnvQw89NF1zzTWlVugYw/nqV7+a9cnHjBlT6r0kTqBsAQH0soWlT4AAAQIEKigQS8RF0HPGjBkVzF3K9lTqZA/0eR+irAGIeAmIr2dj+amqfEHb7xewEfcY6Jk6dWo655xzCq1PMUvi9NNPTzFY3s+l8gt9qCFMTHvTeaEPa3szyHWl81rgim4EnnvuuWzf6TvuuKOby0u9ZjQB9MiY/s3c4hFAL7WaSrwDAe1NB1j/e+qw9m/ySMVHhD/+8Y/TIYccku1nXuSx7bbbZrPcV1pppSKTlVYPBQa5vRmmsYQqjN/E+1Ysq37WWWeVsupFjOHEypCf/exn06KLLtrDX4lbEShHQAC9HFepEiBAgACBSgu8/PLL2QDzjTfeWMl8jiaAPvJADz/8cBbUvf7660f9jGuvvXaaNm1a2myzzSr1ElCFF7AR3BjYnzVrVraqwRNPPDFq89133z1La+WVVx51WhLor4D2pjP/YW5vhqGudFYbnN2pQPz92XHHHdMjjzzS6aWlnz/aALr+zVwBAfTSq6ob5BTQ3uSE+t/Thrl/04nU66+/ni2zfuKJJ456NnoEso444oi06667mgXaSSFU8NxBb2+GZSyhKuM38cHOQw89lI477rhCxsviJ7P00ktnWyjFR0DLLrtsBX9FskSgOwEB9O7cXEWAAAECBGotMCxBirfeeivdf//96dxzz82WqYqvbTs5PvGJT6SDDjoobbXVVpWZdT5v/qvyAjZvnmLQ57rrrsvM77777k64U8xKiRkSsdTXRz7ykUp9rNDRgzh5PgHtTb4Kob1JaVjqSr4a4axuBAZ9gHnERP/m0rTMMst0U0V6dk279uySSy7JPmZ11FdAe5Ov7PRv8jkteNaLL76YrrzyyiyY/thjj3WUyGqrrZYmT56cdt5558q3lR092BCfPCztzaCPJVRt/GakPxn5uvzyy7v6aGekvdlhhx3S+973viH+lXr0QRUQQB/UkvVcBAgQIECAwHwCr776arYc3n333ZceeOCBFMugxVe3I0csaTd+/Pi05pprpg033DCts846abnllrN0eJf1KF7Gfve736V77703+/erX/0qPfnkkyn23Ro5wjrcYy++WLI/guZjx47t8o4uI1AdAe1NdcpCTggMuoD2ZtBL2PMRqI6A9qb3ZREzc//93/893XrrrenBBx9Mjz/+eLbKyshe6fEBcrxDffCDH8zeYbfYYov0gQ98wIfIvS8qdyxQwFhCgZg5k3rzzTezj3ViAkqMm8W4zbxtTSQTq1rE+E2sqhRjOGuttZb2Jqev0+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AgQIAAAQIECBAgQIAAAQIECNRXQAC9vmUn5wQIECBAgAABAgQIECBAgAABAgQIECBAgAABAgQIECBQoIAAeoGYkiJAgAABAgQIECBAgAABAgQIECBAgAABAgQIECBAgACB+goIoNe37OScAAECBAgQIECAAAECBAgQIECAAAECBAgQIECAAAECBAoUEEAvEFNSBAgQIECAAAECBAgQIECAAAECBAgQIECAAAECBAgQIFB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AAAQIECBAgQIAAAQIECBAgQIAAgfoKCKDXt+zknAABAgQIECBAgAABAgQIECBAgAABAgQIECBAgAABAgQKFBBALxBTUgQIECBAgAABAgQIECBAgAABAgQIECBAgAABAgQIECBQXwEB9PqWnZwTIECAAAECBAgQIECAAAECBAgQIECAAAECBAgQIECAQIECAugFYkqKAAECBAgQIECAAAECBAgQIECAAAECBAgQIECAAAECBO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AgQIAAAQIECBAgQIAAAQIECNRXQAC9vmUn5wQIECBAgAABAgQIECBAgAABAgQIECBAgAABAgQIECBQoIAAeoGYkiJAgAABAgQIECBAgAABAgQIECBAgAABAgQIECBAgACB+goIoNe37OScAAECBAgQIECAAAECBAgQIECAAAECBAgQIECAAAECBAoUEEAvEFNSBAgQIECAAAECBAgQIECAAAECBAgQIECAAAECBAgQIFB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AAAQIECBAgQIAAAQIECBAgQIAAgfoKCKDXt+zknAABAgQIECBAgAABAgQIECBAgAABAgQIECBAgAABAgQKFBBALxBTUgQIECBAgAABAgQIECBAgAABAgQIECBAgAABAgQIECBQXwEB9PqWnZwTIECAAAECBAgQIECAAAECBAgQIECAAAECBAgQIECAQIECAugFYkqKAAECBAgQIECAAAECBAgQIECAAAECBAgQIECAAAECBOorIIBe37KTcwIECBAgQIAAAQIECBAgQIAAAQIECBAgQIAAAQIECBAoUEAAvUBMSREgQIAAAQIECBAgQIAAAQIECBAgQIAAAQIECBAgQIBAfQUE0OtbdnJOgAABAgQIECBAgAABAgQIECBAgAABAgQIECBAgAABAgUKCKAXiCkpAgQIECBAgAABAgQIECBAgAABAgQIECBAgAABAgQIEKivgAB6fctOzgkQIECAAAECBAgQIECAAAECBAgQIECAAAECBAgQIECgQAEB9AIxJUWAAAECBAgQIECAAAECBAgQIECAAAECBAgQIECAAAEC9RUQQK9v2ck5AQIECBAgQIAAAQIECBAgQIAAAQIECBAgQIAAAQIECBQoIIBeIKakCBAgQIAAAQIECBAgQIAAAQIECBAgQIAAAQIECBAgQKC+AgLo9S07OSdAgAABAgQIECBAgAABAgQIECBAgAABAgQIECBAgACBAgUE0AvElBQBAgQIECBAgAABAgQIECBAgAABAgQIECBAgAABAgQI1FdAAL2+ZSfnBAgQIECAAAECBAgQIECAAAECBAgQIECAAAECBAgQIFCggAB6gZiSIkCAAAECBAgQIECAAAECBAgQIECAAAECBAgQIECAAIH6Cgig17fs5JwAAQIECBAgQIAAAQIECBAgQIAAAQIECBAgQIAAAQIEChQQQC8QU1IECBAgQIAAAQIECBAgQIAAAQIECBAgQIAAAQIECBAgUF8BAfT6lp2cEyBAgAABAgQIECBAgAABAgQIECBAgAABAgQIECBAgECBAgLoBWJKigABAgQIECBAgAABAgQIECBAgAABAgQIECBAgAABAgTqKyCAXt+yk3MCBAgQIECAAAECBAgQIECAAAECBAgQIECAAAECBAgQKFBAAL1ATEkRIECAAAECBAgQIECAAAECBAgQIECAAAECBAgQIECAQH0FBNDrW3ZyToAAAQIECBAgQIAAAQIECBAgQIAAAQIE0MxkaQAAIABJREFUCBAgQIAAAQIFCgigF4gpKQIECBAgQIAAAQIECBAgQIAAAQIECBAgQIAAAQIECBCor4AAen3LTs4JECBAgAABAgQIECBAgAABAgQIECBAgAABAgQIECBAoEABAfQCMSVFgAABAgQIECBAgAABAgQIECBAgAABAgQIECBAgAABAvUVEECvb9nJOQECBAgQIECAAAECBAgQIECAAAECBAgQIECAAAECBAgUKCCAXiCmpAgQIECAAAECBAgQIECAAAECBAgQIECAAAECBAgQIECgvgIC6PUtOzknQIAAAQIECBAgQIAAAQIECBAgQIAAAQIECBAgQIAAgQIFBNALxJQUAQIECBAgQIAAAQIECBAgQIAAAQIECBAgQIAAAQIECNRXQAC9vmUn5wQIECBAgAABAgQIECBAgAABAgQIECBAgAABAgQIECBQoIAAeoGYkiJAgAABAgQIECBAgAABAgQIECBAgAABAgQIECBAgACB+goIoNe37OScAAECBAgQIECAAAECBAgQIECAAAECBAgQIECAAAECBAoUEEAvEFNSBAgQIECAAAECBAgQIECAAAECBAgQIECAAAECBAgQIFBfAQH0+padnBMgQIAAAQIECBAgQIAAAQIECBAgQIAAAQIECBAgQIBAgQIC6AViSooAAQIECBAgQIAAAQIECBAgQIAAAQIECBAgQIAAAQIE6isggF7fspNzAgQIECBAgAABAgQIECBAgAABAgQIECBAgAABAgQIEChQQAC9QExJESBAgAABAgQIECBAgAABAgQIECBAgAABAgQIECBAgEB9BQTQ61t2ck6AAAECBAgQIECAAAECBAgQIECAAAECBAgQIECAAAECBQoIoBeIKSkCBAgQIECAAAECBAgQIECAAAECBAgQIECAAAECBAgQqK+AAHp9y07OCRAgQIAAAQIECBAgQIAAAQIECBAgQIAAAQIECBAgQKBAAQH0AjElRYAAAQIECBAgQIAAAQIECBAgQIAAAQIECBAgQIAAAQL1FRBAr2/ZyTkBAgQIECBAgAABAgQIECBAgAABAgQIECBAgAABAgQIFCgggF4gpqQIECBAgAABAgQIECBAgAABAgQIECBAgAABAgQIECBAoL4CAuj1LTs5J0CAAAECBAgQIECAAAECBAgQIECAAAECBAgQIECAAIECBQTQC8SUFAECBAgQIECAAAECBAgQIECAAAECBAgQIECAAAECBAjUV0AAvb5lJ+cECBAgQIAAAQIECBAgQIAAAQIECBAgQIAAAQIECBAgUKCAAHqBmJIiQIAAAQIECBAgQIBAvwWeeOKJtOOOO6ZHHnmk31np+P777rtvOu2009KSSy7Z8Nqvf/3r6dhjj2343772ta+lqVOndnxPFxAoWmD27NnplFNOSUcfffR8SU+bNi0deeSRabHFFiv6ltIjUIjAo48+mnbaaaf0+OOP/zm9TTfdNM2YMSOtuOKKhdxDIgQIECBAgAABAgTqICCAXodSkkcCBAgQIECAAAECBAjkFBBAzwnlNAIlCdx0001pu+22S6+99pogZEnGki1HYM6cOenkk09OxxxzzHw32H///bP//9ixY8u5sVQJECBAgAABAgQIVExAAL1iBSI7BAgQIECAAAECBAgQGI2AAPpo9FxLYHQCTz/9dNp1113TvffeO19Cl1xySZo0adLoEnc1gR4INKrD73nPe9K5556bdt5557TIIov0IBduQYAAAQIECBAgQKC/AgLo/fV3dwIECBAgQIAAAQIECBQqIIBeKKfECOQW+OMf/5gt0X722WfPd83222+fzjvvvDRu3LjcaTmRQD8FLr300uxDkHmPNdZYI11++eVp4sSJ/cyaexMgQIAAAQIECBDoiYAAek+Y3YQAAQIECBAgQIAAAQK9ERBA742zuxBYUGDmzJlp8uTJ8y3dvsIKK6T4/2+00UbACNRG4NVXX0377rtvmjVr1nx53meffdJpp51mKffalKSMEiBAgAABAgQIdCsggN6tnOsIECBAgAABAgQIECBQQQEB9AoWiiwNvECzpdsPP/zwdNJJJ6UxY8YMvIEHHCyBm266KW233XbzfRASTzhjxoxsOwJLuQ9WeXsaAgQIECBAgACB+QUE0NUIAgQIECBAgAABAgQIDJCAAPoAFaZHqYXAG2+8kaZMmZJOOeWU+fIbS13H7PPVV1+9Fs8hkwTmFYgtCQ499NBs+4F5j3XXXTcLoo8fPx4YAQIECBAgQIAAgYEVEEAf2KL1YAQIECBAgAABAgQIEBi9wNe//vV07LHHNkwo9sS94oor0oQJE0Z/IykQqKnAbbfdlu0X/fzzz8/3BNOmTcv2RF9sscVq+mSyPewCDzzwQDYL/ZlnnpmPwsoKw14zPD8BAgQIECBAYPAFBNAHv4w9IQECBAgQIECAAAECBLoWEEDvms6FQyDQbK9oH5cMQeEPwSPOnj07HXfccSk+Bpn3eM973pOuuuqq9KlPfWoIFDwiAQIECBAgQIDAMAoIoA9jqXtmAgQIECBAgAABAgQI5BQQQM8J5bShE3j77bfThRdemCZPnrzQs8dy7rH8tX2ih65aDNwDP/roo2mnnXZKjz/++HzPtv3222fLu48bN27gntkDESBAgAABAgQIEBBAVwcIECBAgAABAgQIECBAoKmAALrKQaCxwNNPP50t3X7vvffOd0LsEX355ZenVVZZBR2B2gvMmTMnnXDCCSn+Fix4XHLJJWnSpEm1f0YPQIAAAQIECBAgQGBBAQF0dYIAAQIECBAgQIAAAQIEmgoIoKscBBYWiNnnZ555ZjrkkEMW+o9mn6sxgybQbBb6FltskaZPn55WWGGFQXtkz0OAAAECBAgQIDDkAgLoQ14BPD4BAgQIECBAgAABAgRaCQigqx8EFhZ46qmn0s4775zuv//++f7jxIkT06xZs9KHP/xhbAQGRuCNN95IRx55ZPbRyILH+eefn/bee2/bFQxMaXsQAgQIECBAgACBEBBAVw8IECBAgAABAgQIECBAoKmAALrKQWB+gZh9ftppp6XDDz98IZqDDz44nXzyyWnMmDHYCAyUwK233pq23Xbb9Nprr833XGahD1QxexgCBAgQIECAAIH/FRBAVxUIECBAgAABAgQIECBAoKmAALrKQWB+gWazz9/znveka665Jm2++ebICAycwKuvvpr22muvrI4veFx44YXZf3MQIECAAAECBAgQGBQBAfRBKUnPQYAAAQIECBAgQIAAgRIEBNDnR33xxRfTbbfdlm688cb0y1/+Mv3kJz/58wlrrrlmmjBhQtpkk03SZz7zmfSBD3wgLbrooh2XyuzZs9OvfvWrdNNNN6Xbb789PfLII+mZZ57J0ll66aXTGmuskWKp8L/9279N66+/fho3blzH9xjtBW+++WZ67LHH0n333Zf9e/rpp+eziGDyRz7ykfTBD34wbbjhhtm/+N+LL774aG/d9+svuuiibMnqBY+YnRv/rR/l0XeUBhmIevyb3/wm3XPPPdm/+N8PP/zwfDOY11tvvbTyyitn9Tj+rbbaammJJZbo2+PE6gKvvPJKVrcfeuihFHt/P/fcc9nv74knnpgvXyO/xeWWWy7Fbz/q+0c/+tHsN7rIIov05RneeuutbFuBmTNnprvvvjt7hjjCea211krbbLNN2mCDDdLYsWO7yt95552X9ttvP3W/Kz0XESBAgAABAgQI1ElAAL1OpSWvBAgQIECAAAECBAgQ6LFAlQLorfLyta99LU2dOjWXTgTCdtxxxywwveBxySWXpEmTJs33/46gWgTLv/nNb6arrrpqoSWMm93005/+dDrqqKPSxhtvnCuQHvsMX3/99emf/umf0s9+9rNczxKB6u222y4de+yxWSCyzCOCc//2b/+WYrbpjBkzskBjJ8dKK62UJk+enPbcc8+0wgordHJpZc6NDyj22Wef9IMf/GChPJ1yyinp0EMP7Sh4eumll6Zdd9214fOF0bXXXpvWWWedUp5/zpw56YQTTkjxu2p0nHrqqdnzdHLEbyWCzVE/4mOCkQ8/8qYRwefddtstxVL4q6yySkeWee+x4Hkjeb7yyivT1VdfvdC+9p2m+4lPfCILMm+11VZpqaWW6vTy+c7vpK2KNuqII47I2pBWRxhH/g488MCOf4e/+MUv0vbbb58ef/zx+W4R7VCUeQToHQQIECBAgAABAgQGQUAAfRBK0TMQIECAAAECBAgQIECgJIFhD6C//vrrKQKJETxfcO/fPOQRWDrooIPS0UcfneJ/NztiZm58ANAu+NXs+giKxUcEMTO6jP23Y4b5cccdl6ZPn57nsVueMxLAO+SQQ9Kyyy476vR6mUAEzhsFCSPY/cMf/jCbgdzJ0Ww5+JE0ugnK573/888/n3bfffd0yy23LHTJ+PHjs49FVl999bzJpZdeeilFfs8555yufivz3qgXH4ZE4DxmmMcHK5f///buPGir6r4D+EGcIGK1uEbSLBqpGALGxLgbmargElCIEFEQUo0xLijYGkWM0XErDSKICxEaIxE3UCFa40JCHPdo4xILLW2NTdxilBo1xFRN53c7OsD7PPdZ3vsu930/Z8bJTN57zz33c+7DP99zfueGG+p+z3ovjGoUp556apo4cWLq3bt3vbetc129AfrDDz+cvvnNb1ZcFFTtwbvvvntauHBh2n777eseW/x7GMH7tdde2+KeeM85c+Y0vbu97kG4kAABAgQIECBAgEA7CAjQ2wHZIwgQIECAAAECBAgQIFBWge4coMfu2diBW+nM30bn88QTT0zTp09vES5FiBf9T5kypeHdupXG8J3vfCedccYZTQd26/cZu+Jjx3nscG90x3ktoy9+8YvpsssuS3vuuWe77DSuNZ5afw+LsJ09e3aLS6MKQDhtttlmtbpZ5+9RCj8WV8ycObPifXEUQOzs3XLLLRvqt56L77333jR06NCKlzYShkZlgti5PW3atBZlzusZR941EUJfcMEFadSoUXVVcaj3ebEY5pJLLkmXX355q8P+Ws+M0v4xv1GBodFWT4Aeu8GjqkOUbm+kxS7/+Dep0QU31cq4x7ESt9xySxo4cGAjw3AtAQIECBAgQIAAgU4pIEDvlNNiUAQIECBAgAABAgQIEOgcAt01QI/g6thjj00PPvhgYRMRlhGWfnAOeITnsfM1yik3s7u92sAiFItAvmfPnq0aewTmsSs+dhS3VYvd6LHDP8rmd/bz0auVrw6b1uwUX7ZsWYqQtdI3EDuxY4HF/vvvX+gU1AruKx1lUGkAa9asyd49vrkiv+G1nxUGsXDh9NNPL2RhSJELY+qdlKhaEMFznJfeSKsVoA8fPjyrcNFMZYglS5akESNGNDKc7NrYtR8LRlatWtXi3tb8DhoeiBsIECBAgAABAgQItKGAAL0NcXVNgAABAgQIECBAgACBsgt0xwD9gAMOSN/4xjdSBExFtggCoyz2B7t+f/azn6UJEyYUsvN87XHGTtd4zq677tr08F955ZUsmIsdpW3dwuWiiy7KFhJ05hC92s7bGP9dd92V9t5776ao8kqpR4exiCHK57d2QcTag8srHR+lvWNhR5xBnteinPfZZ5+dZs2a1dR7N3rT1KlTU/zXp0+fRm/98Pr4rtvit13PgKL0eSw0aKSce16AHpUJXnvttRRHITTahgwZkq6//vrUr1+/Rm9Nb7zxRnZURPwbs36LhSDz589Pffv2bbhfNxAgQIAAAQIECBDoTAIC9M40G8ZCgAABAgQIECBAgACBTibQ3QL0CEmfeeaZ7CzftmijR4/OdqK+/PLLTZVdrndMzZZnjv4jGI0dv22583z994gQ+uqrr05jx47tlOXcY3f1SSedlJVTX7+1JoyMvqISwYUXXpgF5ZVaa/uv1GeUXP/KV75S8XlxbEGUN//IRz5S9XN79913s53nUVGhPVuMK3aiN7PQIkrwR+Af4+6I1kw1gbwAPY6F+OlPf5qihHujrTWLMvK+12233Tbdfvvtabfddmt0SK4nQIAAAQIECBAg0KkEBOidajoMhgABAgQIECBAgAABAp1LoLsF6HvssUeKUt2VylHvu+++WVn3L33pS+ljH/vYhwHjW2+9lf71X/81C1d/8IMf5JayjhDt+9//flq6dGnFssuxezyeccghh6Q4/3mTTTbJPogouf3CCy9k4VQE8BGs5bVmzyNuJBiN8usReEcZ6J133jltscUWHwab0U/sjn3qqaeyd40dzbXOUI93D7/99tuvc/0IapStjiAzQtmNNtqo6XE/9thj6fDDD0+xG71Su+eee9KBBx7YdP9r3xhl1yMkj++omWc1cvRAfO9f/vKX05FHHpk+//nPp6233vrD302cnb569eq0cuXKbAd/lI2P8up5rTULLcIwSo/XKjUfv7tY6BJl8+N3FDveP/gdfjC2+M2/+uqr6cknn8xK7N955501v++4t9GFLXkBeiWn+E2eeuqp6aijjkqf+MQnMuv4tyOM/+mf/in7N+p///d/W30sQPymoyx9pRZHMsT3pREgQIAAAQIECBAos4AAvcyzZ+wECBAgQIAAAQIECBBoY4HuFqBX4oxwOEov/83f/E3uztcIFh966KFsp3IEx420CAa//e1vp29+85s1S1RHcPed73yn5g7x2NEd5aobafWEjBHSTZs2LQv6N91007q6jzFfddVV6bvf/W5ugBkloCPY3Wqrrerqt70uinLX48aNq/i4ZpzX7yivLHZcW8+u8Hot8s5yj+ML4jzt2ElcrcUZ2BGI5+18ju85FhZEmJvX19rPiMoHsbgkvpG8ID1KzEcQ3L9//3pfOQvq47eQdyRBBOfxG4yd+b169aq777gwFotEQB075PMWiuy1115p4cKFKRaL1NMaCdDjCIHZs2dnCxWqtV/96leZcZR9b02Z9Qjkx4wZk1XrWL/FIoV58+alzTbbrJ5XdA0BAgQIECBAgACBTikgQO+U02JQBAgQIECAAAECBAgQ6BwC3T1Aj52oM2fOzHac19saPds8wrQIlw866KC6y5fXU2a90Z3Rv/3tb9PXv/71bMd4tXbooYdmId32229fL8eH18UCg8cffzw7W/3RRx+tev/3vve97IzlHj16NPyMtrghdvBGqfL4Diq1mO+oStDaFmdHx3tXavWeS17PGPKeE7/3KHNezb7W7vV4foz18ssvT7vuumtTc/hf//Vf2U7t2NVdrcVZ6Oedd17dpdyXLVuWYnFGtd3nMeYIfT/72c/WQ1jxmvi+o6T63/7t3+YuAGikmkC9AXqMP4Lx2DHfHi1vwcegQYPSzTffnAYMGNAeQ/EMAgQIECBAgAABAm0iIEBvE1adEiBAgAABAgQIECBAoGsIdOcAPUoUx27obbbZpqHJbOSs5daULX/uueeyEurVwuhhw4al2DkdpdXraXnBatw/fvz4rFR5a3eHRygYu9cffPDBisOKnbRRzvtTn/pUPcNu82ti93yUxL7vvvtaPOsLX/hCuvHGG9MOO+zQ6nHk7QyPzhcvXpxGjRrVqufkneVez/nVtYLooUOHpjlz5jS0O7zSC73yyivZQotqO8bjd7No0aIspK/V3nvvvex8+Ysvvrjipa35Da7fYYTo8ZuL30q1FscUHHPMMbWGnf29ngA9dvuHRdi3V6tlumTJkuxoB40AAQIECBAgQIBAWQUE6GWdOeMmQIAAAQIECBAgQIBAOwh01wA9QrUIwiLMbaZFOHzwwQfXPG85SsNPmTIl9ezZs+HHRIgVu3Bjjiq1KD1/0003ZWep12px9naEepVC4ri32cUE1Z4bO9Gj1HO1Ut2xGzhC9s7QnnjiiTR8+PCK55MXWa46Fl6cccYZ2Q7/Si1KkMcu+N69ezfNknfWeq13iaoHJ598crr22msrPr/oXdBRbjzK5ldbaBGh+Lnnnlvzt/Piiy+mo48+Oi1fvrziuBvdzV4L/3e/+10WoP/4xz+ueOn555+fBfr1tHoC9IkTJ2aLFuKs9vZsUep/woQJFR8Z8xL/dZYqEu3p4lkECBAgQIAAAQJdQ0CA3jXm0VsQIECAAAECBAgQIECgTQS6a4AeJaQj3G70LOQPJqFWaBfXFVGWO8qtR7hdqcUZ0bEzdfDgwTW/jXvvvbfqDtbYmRw7wuMM+KJa7NSNMPj000+v2GWtMLeocdTTTyxCiDO/K7UizyaP/m+99dbsDO5KLcpzx47sgQMH1jPsFtfUMq91lnucfR7zsmrVqorPj3PJI6guMjTN86j3PPFHHnkk+7YrlW+P30jM7y677NKUaaWbwjkWtsR/lVrRAXr8NsO9vdv999+f9ttvv4qPjQUEV1xxRYrd8RoBAgQIECBAgACBMgoI0Ms4a8ZMgAABAgQIECBAgACBdhLojgF6hD633XZb2n///ZtW/sMf/pBOPfXU7Fzlaq3eHbR5g8jbHR33PfDAAzV30dc647u1iwmqjT+vBH2E9j/60Y9SlEjv6Jb3G7j00ktThOhFtVoLL1qzMz9vZ3Q94XwseIhqCZVanC8eRwD07du3KIqsn9WrV2eVCOL3WKnVWyr8rbfeSlGKP85Xj13dUS5/xYoVafvtt0+zZs0qfPd2VK+I3fOVWpEBeiOLZAqdmJTSypUr05gxY9IzzzzToushQ4ZkFTz69etX9GP1R4AAAQIECBAgQKBdBATo7cLsIQQIECBAgAABAgQIECinQHcM0IsIf2rtQo2v4Z577kkHHnhgqz6MWiWe6wnQ80LbIhYTVHvBWiXLa+2IbhVcnTevWbMmC8jnzp1b8Y44//yrX/1qnb3VvqxWWf7W7OzNO7+8Vnn4vLPT461aE+znqdTaNX/WWWdlRxg0cwRC7dlo/oq8AP3EE09MM2bMSBtttFHNB9T6fR966KEpdv4XvXCh5sBSyhYkHHXUURWPfejIYL+esbuGAAECBAgQIECAQC0BAXotIX8nQIAAAQIECBAgQIBANxbojgF6IwFX3qeRZxc7qyN83WGHHVr1dcUZ4hFiPfTQQxX7qSdAzytxXcRigrwXzDtHuah5aA3wa6+9lpXHvvvuu5v2bfT5ceb3wQcfXLHkeLM782sF84sXL06jRo2qOtT/+I//yMrYR8WD9Vtbh6V5pcI7MkDOm9e8AL3WYoW1+60VoBd9hEAj32qtRRVFLBBqZDyuJUCAAAECBAgQIFCkgAC9SE19ESBAgAABAgQIECBAoIsJdMcAvaiy3Hl2w4YNy0ocb7HFFq36YooIePNC7EbCvmZeJC+8P+CAA9LChQvTVltt1UzXhdyTFxwPGjQo3XzzzWnAgAGFPOuDTmqVLW/m+8yrMlDPWeJ5IXZR33I1xI6Yg9ZOaHsF6M18C619tw/ur1WdoaPOZi/q/fRDgAABAgQIECDQvQUE6N17/r09AQIECBAgQIAAAQIEcgW6Y4BeVPCTZ1dUMN3aAD12JsdZ7BdffHHF76CR85qb+Snl7bDdeeed00033ZR23HHHZrou5J6nn346HXHEEWnVqlUt+iuqisD6HdcqW97MeeNLly5Nhx12WEWTesqgRwn7E044oeL9RX3L1Sastd94IR9CHZ28/fbb6cknn0x33XVXin9DojpEpdaIV60d6EX9W1XH61W8JO/fuLb+t6PZMbuPAAECBAgQIECAQD0CAvR6lFxDgAABAgQIECBAgACBbirQHQP0esqe1/M5lCFA/8Mf/pBOPfXU7AzrztiKmotm3y3Kqe+zzz4Vb2/Lndd5wX2Ucb/99tvTbrvtVtdr5Z01X88Z9xHon3feedl/nbF1RIj81ltvpV//+tdp5cqV6eGHH87OAf/FL35RF0+RAXpH/z5i4c3UqVMrvnc9CzPqAnMRAQIECBAgQIAAgQ4QEKB3ALpHEiBAgAABAgQIECBAoCwCAvTmZ6oMAXqt3b3Nv30xdy5ZsiSNGDGimM6a6OXee+9NQ4cOrXhnWwbosZv55JNPTtdee23FZ8e3dfbZZ6cePXrUfKvnnnsujR07Nj366KMtrj3ooIPSggUL0pZbblm1n1qlumsOoI0vaIsy5u+//35644030ssvv5x+85vfpF/+8pfppZdeSo8//nh66qmn0uuvv970W3WlAL2oUvVNY7qRAAECBAgQIECAQBsJCNDbCFa3BAgQIECAAAECBAgQ6AoC3S1A79+/f1q0aFEaPHhwq6evDAH6q6++mo466qhsB21nbB2xu3hth7yA8LjjjkuzZs1KG2+8cZvQ5T07zoePs+tjN3qtltfPjBkz0uTJk3OD+M5epaC1pcJjh/0rr7ySHnvssRQ7uh955JGsFPubb75Zi7apvwvQm2JzEwECBAgQIECAAIF2FRCgtyu3hxEgQIAAAQIECBAgQKBcAt0tQC/y3O0yBOi1zlju6K+1MwfojQShzTjm7Ryvp/R6PDNvJ3uE7z/60Y9SnOWe1zp7lYJmA/TYWb98+fJ05ZVXpjvuuKOZKWrqnka+m1q/z44u4Z63OOPQQw/Nqhv07du3KSc3ESBAgAABAgQIEOhIAQF6R+p7NgECBAgQIECAAAECBDq5gAC9+QkSoDdv98Gd3TlA/9Of/pTOPPPMNHPmzIqQ9Zwx/eyzz6bRo0enFStWtOhj/Pjx6YorrkgRxue1rhagR3n2n/zkJ9nZ3T//+c9b/5E22EN3CdDb8oiDBsldToAAAQIECBAgQKBhAQF6w2RuIECAAAECBAgQIECAQPcREKA3P9cC9ObtPrizOwfoYbBs2bI0cuTIiuXE99prr7Rw4cL0yU9+sip0hO9Tpkyp+Pd58+alY489tuYkdaUAPc4uP+ecc7Jd5x3VBOgdJe+5BAgQIECAAAECBOoXEKDXb+VKAgQIECBAgAABAgQIdDsBAXrzUy5Ab97ugzu7e4D+0ksvpWOOOabqGfWLFy9Oo0aNqghF3eRfAAAgAElEQVS9evXqLCC/7bbbWvy9kaMKukqA/sILL6STTjopLVmypPUfZoUedtlllxRly4cPH55++ctfVl2cIEBvE36dEiBAgAABAgQIEChUQIBeKKfOCBAgQIAAAQIECBAg0LUEBOjNz2fZA/T+/funRYsWpcGDBzePUPI78854biQIbZbhz3/+c1bC/fTTT6/YxaRJk9L06dNTr169Wvz9scceS4cffniKEH79lnff+tfWCtDvueeedOCBBzb7iu1y36uvvppiviotJmhmAHvssUcaMGBA2meffbIz5HfYYYe0ySabfNhVUd9Nmc9AP+KII1JUOdhss82aIXYPAQIECBAgQIAAgQ4VEKB3KL+HEyBAgAABAgQIECBAoHMLCNCbn58yBOi1wtEHHngg7b333s0jlPzOvCC03jPEW0uQF4Tvvvvu6YYbbkjbbbfdOo+J4P3CCy/MypVXank719e/fs2aNWny5Mlp7ty5Ffvq6CoBtXzfe++9dOmll6Yzzjij1qXr/D12lMdO/YEDB6addtopfexjH8vK5ceZ8RtuuGFuXwL0lC1YiMUfvXv3bsjdxQQIECBAgAABAgQ6g4AAvTPMgjEQIECAAAECBAgQIECgkwoI0JufmDIE6FHmO4LgO++8s5ThaPOzU9+d999/f9pvv/0qXjxs2LAUQekWW2xRX2dNXvXmm29mpccXLFhQ9xzllX4fMmRINu5+/frVNaI//vGP2Q74aueGn3/++VWD+roe0MYXPf300+nII49MK1asyH3SoEGD0rhx49IhhxySPv3pT7cq+BWgC9Db+LPWPQECBAgQIECAQBsLCNDbGFj3BAgQIECAAAECBAgQKLOAAL352StDgF4rHD333HNT/NejR4/mIUp854MPPpiV6a7U2itAj2fPnz8/HXfccRXHMXHixDRnzpzUp0+fD/++bNmyNHLkyBTh+/otdqXHnPbs2bPumbn44ovT1KlTK14f45o1a1baeOON6+6vvS6M3efnnXdeit9itbb55punadOmpeOPP34dw9aM8brrrksTJkyo2EUjO7M7ewn3vH/juvu/Ha35ftxLgAABAgQIECDQ8QIC9I6fAyMgQIAAAQIECBAgQIBApxUQoDc/NWUI0OPt8sLR7n6O8cqVK9OYMWPSM8880+JDiPLeN910U9pxxx2b/0jqvPPZZ59No0ePrriLev1x5IXGUX78rrvuargsf7xn7OKu1Pbaa6+0cOHCrLx5Z2vPP/98Ouqoo9JDDz1UcWjhcfXVV6exY8cWtkgkyudHaB//VWpdJUCv9Z4XXXRROuusszrbJ2E8BAgQIECAAAECBOoSEKDXxeQiAgQIECBAgAABAgQIdE8BAXrz816WAH3p0qXpsMMOq/ii/fv3T4sWLUqDBw9uHqLEd+YFsO1p884772RneM+ePbui5trnkP/ud7/LyvL/+Mc/bnFt7EqP3ex9+/ZtaFaeeOKJNHz48BSl4Su1e+65Jx144IEN9dkeF+eV4I/nR2n6OCu+V69ehQ2nVsn9rhKgr1mzJk2ePDnNnTu35jdZGK6OCBAgQIAAAQIECLSTgAC9naA9hgABAgQIECBAgAABAmUUEKA3P2tlCdDjjOjYab5q1aqKLztjxowsKOuOZdxrnRH/wAMPNLybu9kv6tZbb01f+cpXKt6+digbZecPPvjgiuXbm53LF198MR199NFp+fLlFZ8/adKkNH369EKD6Gad1r4vr5R6s7vxa42rVtn1rhKgv/HGG9mxArHAplL72c9+lr70pS/V4vJ3AgQIECBAgAABAp1SQIDeKafFoAgQIECAAAECBAgQINA5BATozc9DWQL0Wjtm99577xQ7nD/1qU81j1HlziVLlmTnU3/84x9Pn//859OnP/3prBT4DjvskDbddNPUu3fvwp/ZSIe1zohfe+d3I/02c21eiL12GfWZM2emKVOmtHhEa3bMR1n4ODs9yv1XajFnEaTuuuuuzbxa7j2PP/54OuGEE9JHP/rR9LnPfS5tt9126a//+q+z//3Lv/zLtMkmm1S9v73//Yqy5uEfO9urta4SoOd9j4MGDUo333xzGjBgQOHfgw4JECBAgAABAgQItIeAAL09lD2DAAECBAgQIECAAAECJRVo7wAqjylvLOeff34W8NXT8naIFnmudVkC9DCLMswRUlZrU6dOzc503nDDDeshruuaV199NUWYeNttt1W8vsi5qGtAVS7KOyO+ke+uNWOIe/PONo+/Rxn1PfbYI5100klpwYIFLR43ceLENGfOnNSnT5+mhnLvvfemoUOHVr33mGOOSZdffnm28KGoFmXCo3R9jLtSq7WLvL3//YpqDnFW/IoVK6oSdJUAPa9yxQEHHJAWLlyYttpqq6I+Bf0QIECAAAECBAgQaFcBAXq7cnsYAQIECBAgQIAAAQIEyiXQ3gFUno4AvaXOa6+9lpXWvvvuuyvS1Vti/Nlnn02jR4+uGvxFUHn11VensWPHFlLK/d13301RTvzMM88sJGhsy19V3hnxJ554YvYeG220UVsO4cO+88qzn3XWWWncuHHpqKOOSk899VSL8bR2t3ycfx4h+X333Vf1XS+55JJs93URCy1iN/cNN9yQLeyIKgmV2kEHHZQtFthyyy0r/j3v34y4ociz259//vls8cKdd96Z+y10lQA9b0FFlHafNWtW2njjjdvld+EhBAgQIECAAAECBIoWEKAXLao/AgQIECBAgAABAgQIdCEBAXrzk1mmHegRaJ977rnpoosuqvrCUab7qquuShFatuY89HqC0RjE4sWL06hRo5qfgILu7Ew7beNM9mOPPbbirv1DDz00jRw5MjuXev22++67Z2F0lD1vtsW8zZs3Lx1//PFVu4iFFlHCfMKECa0O0eMM7egngulqrdaZ7tdff322qKBaayTMznNbuXJlOvXUU7NAvlYbNmxYinFtscUWtS5Ntc5Tr3eBTM0HNXFBtaMCoqtLL700TZ48uYle3UKAAAECBAgQIECgcwgI0DvHPBgFAQIECBAgQIAAAQIEOqWAAL35aSlTgB5vWU/56c033zx997vfzXY59+rVq2GcCOojPIwzul9//fWq90cQPH/+/NS3b9+Gn1H0DRFajx8/vuLO4tacK97sOPPOOI/5efTRR1t0PWnSpDR9+vSm5mztzl544YXM4qc//WnV4UeI/vd///fZHDdTLj6C+qiocNppp2UBcrVWz6KARx55JCs7X20He4z1yiuvzL7nDTbYoOEpef/999Ott96apk2bljvWtTvuCgH6H//4x6zSQNhVakXu7G94UtxAgAABAgQIECBAoAABAXoBiLogQIAAAQIECBAgQIBAVxUQoDc/s2UL0CO4nD17dhZc1mpRyjvKrw8YMKCu3ejRd+zSjRLf1113XW73EWpGWe7DDjus1jDa5e9x9vg555yT4iz0Sm3JkiVpxIgR7TKWeEitcvuVBlJkoBnvGyF6tVD6g+d/+ctfTt/61rfSXnvtVXc4/d///d/ZOepz586t2f9ll12WYmFAXjWEesrONxP4x0KQhx9+OFuUcMcddzQ0942cD95Zd6C/+uqr2aKDSuX8Y77j/POoWKERIECAAAECBAgQKKuAAL2sM2fcBAgQIECAAAECBAgQaAcBAXrzyGUL0ONNf//736dTTjmlZsi9dkg6ZsyYtM8++6StttoqbbLJJh+CvfXWW+nXv/51evzxx9PNN99cd9AYO1svvPDCVu+Wbn7mWt6Zdw56zPPZZ59d10KCIsb09ttvp5NPPjlde+21dXUXgW0sWth2223rur7WRfWU+1+7j3333TeNHTs2DRkyJPXr1y9tuummH1qtWbMmvfzyy+nJJ59Mt9xyS/aN1Armo+/Ro0dnIXutCgWx+CFC7qlTp9Z6rSzwjfL4hxxySNp+++3TZptt9mHwH+/8P//zP9ku85/85CfZWJ955pmafVa6YOedd0433XRT2nHHHWve31kD9CeeeCINHz48xQKF9VtRZfFr4riAAAECBAgQIECAQBsKCNDbEFfXBAgQIECAAAECBAgQKLuAAL35GSxjgB5vu2LFivS1r32tYinw5jXquzN2nUcwus0229R3QztdlRdkHnHEEdnZ4BG4tlerdbb32uNoi4D/lVdeSRGUxm709m5Ruv373/9+2mmnnep6dK0Quq5OCrwodrxHRYA99tijZq+1xt5RZ6DnfX9XX3119m1oBAgQIECAAAECBMosIEAv8+wZOwECBAgQIECAAAECBNpYQIDePHBZA/R4444I0RsNRpufmcbvjJ3SkydPzsL99VtHnIP+3HPPZbu6K513vvb4Ytf57bffnnbbbbfGX7rGHR0Roscu8R/84Adpv/32q/t94viAG264IZ1wwgl17W6vu+MqF8bO8m9/+9tp0aJF6bbbbqt41Q9/+MN09NFH13xUZwzQ//SnP2XHN8ycObNT/BZqIrqAAAECBAgQIECAQBMCAvQm0NxCgAABAgQIECBAgACB7iIgQG9+psscoMdbr1q1KisVHrtl27oNHTo0zZkzJ0UY3Vlb3q7begPRot4tL8Rc+xkjR45M8+fPr1nqvNlxxVnYUXI/zqxv6xalz6+66qq05557NvyoKHt/0UUXZf+1ZYtz3//xH/8xKwFfLWSO55911lkp/n3o2bNn7nA6Y4D+4osvZuH/8uXLW4x9/Pjx6Yorrkixy14jQIAAAQIECBAgUGYBAXqZZ8/YCRAgQIAAAQIECBAg0MYCAvTmgcseoMebv/7669kZ0ldeeWWb7d79u7/7uyxQ3HzzzZvHboc783Z9x+70Sy65JH3kIx9ph5H8/yOWLVuWIiDPOzO8Pcppx+78eM4FF1yQfS9t0WK3/T/8wz+kj3/8401335Yheny706ZNy3a59+7dOxtj3oKLes+l74wBet53F0cZxDnyGgECBAgQIECAAIGyCwjQyz6Dxk+AAAECBAgQIECAAIE2FBCgN4/bFQL0ePv3338/PfTQQ1mAeccddzQPst6dw4YNS9/61reyctwbbLBBYf22VUd5u7732muvtHDhwhQlxturvfTSS+mYY45J9913X8VHxhnht9xySxo4cGCbDynKpK9cuTJbRHDdddcV9rwvfvGL2TcSO7t79erV6n7ffffdzOS8885LEU63tsVO6zjv+5RTTkmf+MQn1unu2WefTaNHj86OQ1i/xX1R3n3//ffPHUJnC9Dfe++9zC7+bVu/xREMUSp/u+22ay2r+wkQIECAAAECBAh0uIAAvcOnwAAIECBAgAABAgQIECDQeQUE6M3PTVcJ0D8QiCA9zty+5ppr0pIlS5rabRw7dQ877LBsl2oEbhtuuGHzwB1wZ97u2zAZMWJEu40qQus4hzpKqFdqEezG3z/YEd0eA/sgSI9v5NZbb03PP/98w4+NcDmC5eOPPz4NGTKkTcb/2muvpWuvvTZdfvnlTY0xvt1x48alMWPGpK233rriO8bO/KhMMHfu3Ip/nzRpUlbdIW9hQGcL0PMWbXREFYaGPy43ECBAgAABAgQIEKhTQIBeJ5TLCBAgQIAAAQIECBAgQIAAgf8XiN3YzzzzTBao//znP89CyKeeemqdUD12Y8eZ5n/1V3+V9tlnn/SFL3whfeYzn2nXMudFz9fq1auz8D92D6/f6glEix7PXXfdlQ455JCK3S5evDiNGjWq6EfW3V/s9v7P//zP9MADD6R/+Zd/Sf/+7/+eVq1atU5gHQsq4mzzbbbZJsUu/thxPmjQoNSnT5+6n9OaC9ceY4wzxvvkk0+uUxZ/l112Sf369Uu77rpr2mOPPdLnPve5bLw9evRozaNLeW+1BSTbbrttuv3229Nuu+1WyvcyaAIECBAgQIAAAQLrCwjQfRMECBAgQIAAAQIECBAgQIAAgToF5s+fn4477rgWV0cQfNNNN6Udd9yxzp5ad5ly2q3zc3djAvG9nXPOOeniiy9ucePEiRPTnDlz2m3hQ2MjdzUBAgQIECBAgACBxgUE6I2buYMAAQIECBAgQIAAAQIECBDopgJ5ZaznzZuX7VBvj/biiy+mo48+Oi1fvrzF484666zsnOqePXu2x1A8oxsIPPfcc2ns2LFZ1Yn1W0dXO+gG/F6RAAECBAgQIECgnQUE6O0M7nEECBAgQIAAAQIECBAgQIBAeQXinO/Zs2en0047rcVLjBw5MsUO9b59+7b5C957771p6NChLZ4TZ4hHifk4R1wjUJRAtcoL7fnNF/Uu+iFAgAABAgQIECBQS0CAXkvI3wkQIECAAAECBAgQIECAAAECawn86le/SuPGjUsPPvjgOi7tFV6/88476YwzzsiC/PXbQQcdlBYsWJC23HJLc0agEIHVq1dnlRViYcb67Yc//GFWCUEjQIAAAQIECBAg0JUEBOhdaTa9CwECBAgQIECAAAECBAgQINDmAnm70CdNmpSmT5+eevXq1WbjyCunPWPGjDR58uTUo0ePNnu+jruXwLJly1LsNH/zzTfXefERI0aka665Jm299dbdC8TbEiBAgAABAgQIdHkBAXqXn2IvSIAAAQIECBAgQIAAAQIECBQtUG0X+k477ZRuvPHGNHjw4KIf+WF/1cppx7NvueWWNHDgwDZ7to67l8CaNWuyBRlz585t8eJ2n3evb8HbEiBAgAABAgS6k4AAvTvNtnclQIAAAQIECBAgQIAAAQIEChGIXejz5s1Lxx9/fIv+zjnnnHTuueemnj17FvKstTv57W9/m77+9a+npUuXtui7PXa/F/5COuzUAo899lg6/PDD00svvbTOOEePHp2F6n379u3U4zc4AgQIECBAgAABAs0ICNCbUXMPAQIECBAgQIAAAQIECBAg0O0FqoXZbbUT/N13301Rov3MM89sYd9e5693+0nvRgDvvPNOOvvss7Nvbu0W39qiRYvS0KFDu5GGVyVAgAABAgQIEOhOAgL07jTb3pUAAQIECBAgQIAAAQIECBAoVGDJkiVp/PjxLc6HLnoXeoSZs2bNShdccEGLZ8ULxRnVUdrdjuBCp7dbd/b444+nI444Ij3//PPrOJx88slp+vTpqXfv3t3ax8sTIECAAAECBAh0XQEBetedW29GgAABAgQIECBAgAABAgQItLFAnBF9xhlnpDlz5qzzpEZ3oS9fvjxttNFGqX///lkIvsEGG6T3338/vfbaa+nhhx9OV155Zbr77rurvs3ixYvTqFGj2vhtdd9dBKrtPo/v+sYbb0yDBw/uLhTekwABAgQIECBAoBsKCNC74aR7ZQIECBAgQIAAAQIECBAgQKA4gRUrVqSxY8emp556ap1Op06dms4777y04YYb1nzYddddlyZMmFDzukoXOI+6KTY35Qjcf//96cgjj2xx9vlll12WJk2alHr06MGPAAECBAgQIECAQJcVEKB32an1YgQIECBAgAABAgQIECBAgEB7CPz5z39O8+bNS8cff/w6j/vkJz+ZnRW966671hzG0qVL02GHHVbzuvUviGdcf/31ae+99274XjcQqCTw+9//Pp1yyikpFnWs3SzU8L0QIECAAAECBAh0FwEBeneZae9JgAABAgQIECBAgAABAgQItJnA22+/nSZPnpyuueaadZ7xjW98I82cObPmedEPPvhg2meffRoeX5xFPWXKlNSzZ8+G73UDgUoCS5YsSePHj09vvvnmh39uZDEIVQIECBAgQIAAAQJlFxCgl30GjZ8AAQIECBAgQIAAAQIECBDoFAJRyv1rX/taevTRRz8cz1/8xV+kBQsW1Nxd/m//9m/pq1/9aosy8HkvduKJJ6YI0Pv06dMp3t8gyi/w8ssvp+OOOy7deeed67zM9773vez/V7q9/HPsDQgQIECAAAECBGoLCNBrG7mCAAECBAgQIECAAAECBAgQIFCXwI033piVcl979+6hhx6alXj/6Ec/WrWPF198MR199NFp+fLldT0nzleP/4TndXG5qA6BOIpg9uzZ6bTTTlvnags16sBzCQECBAgQIECAQJcSEKB3qen0MgQIECBAgAABAgQIECBAgEBHCrz77rtpxowZ6cwzz1xnGLVKra9evTorm73+zt/132XHHXdM5557borzqDfccMOOfFXP7mICTz/9dDryyCNTVFL4oO2+++5ZBYX+/ft3sbf1OgQIECBAgAABAgSqCwjQfR0ECBAgQIAAAQIECBAgQIAAgQ4WiN2/v/nNb9I///M/Z7vQf/GLX6Qo6x5tl112SXvuuWdWBn7fffeteZ56B7+KxxMgQIAAAQIECBAgQKDUAgL0Uk+fwRMgQIAAAQIECBAgQIAAAQIECBAgQIAAAQIECBAgQIBAUQIC9KIk9UOAAAECBAgQIECAAAECBAgQIECAAAECBAgQIECAAAECpRYQoJd6+gyeAAECBAgQIECAAAECBAgQIECAAAECBAgQIECAAAECBIoSEKAXJakfAgQIECBAgAABAgQIECBAgAABAgQIECBAgAABAgQIECi1gAC91NNn8AQIECBAgAABAgQIECBAgAABAgQIECBAgAABAgQIECBQlIAAvShJ/RAgQIAAAQIECBAgQIAAAQIECBAgQIAAAQIECBAgQIBAqQUE6KWePoMnQIAAAQIECBAgQIAAAQIECBAgQIAAAQIECBAgQIAAgaIEBOhFSeqHAAECBAgQIECAAAECBAgQIECAAAECBAgQIECAAAECBEotIEAv9fQZPAECBAgQIECAAAECBAgQIECAAAECBAgQIECAAAECBAgUJSBAL0pSPwQIECBAgAABAgQIECBAgAABAgQIECBAgAABAgQIECBQagEBeqmnz+AJECBAgAABAgQIECBAgAABAgQIECBAgAABAgQIECBAoCgBAXpRkvohQIAAAQIECBAgQIAAAQIECBAgQIAAAQIECBAgQIAAgVILCNBLPX0GT4AAAQIECBAgQIAAAQIECBAgQIAAAQIECBAgQIAAAQJFCQjQi5LUDwECBAgQIECAAAECBAgQIECAAAECBAgQIECAAAECBAiUWkCAXurpM3gCBAgQIECAAAECBAgQIECAAAECBAgQIECAAAECBAgQKEpAgF6UpH4IECBAgAABAgQIECBAgAABAgQIECBAgAABAgQIECBAoNQCAvRST5/BEyBAgAABAgQIECBAgAABAgQIECBAgAABAgQIECBAgEBRAgL0oiT1Q4AAAQIECBAgQIAAAQIECBAgQIAAAQIECBAgQIAAAQKlFhCgl3r6DJ4AAQIECBAgQIAAAQIECBAgQIAAAQIECBAgQIAAAQIEihIQoBclqR8CBAgQIECAAAECBAgQIECAAAECBAgQIECAAAECBAgQKLWAAL3U02fwBAgQIECAAAECBAgQIECAAAECBAgQIECAAAECBAgQIFCUgAC9KEn9ECBAgAABAgQIECBAgAABAgQIECBAgAABAgQIECBAgECpBQTopZ4+gydAgAABAgQIECBAgAABAgQIECBAgAABAgQIECBAgACBogQE6EVJ6ocAAQIECBAgQIAAAQIECBAgQIAAAQIECBAgQIAAAQIESi0gQC/19Bk8AQIECBAgQIAAAQIECBAgQIAAAQIECBAgQIAAAQIECBQlIEAvSlI/BAgQIECAAAECBAgQIECAAAECBAgQIECAAAECBAgQIFBqAQF6qafP4AkQIECAAAECBAgQIECAAAECBAgQIECAAAECBAgQIECgKAEBelGS+iFAgAABAgQIECBAgAABAgQIECBAgAABAgQIECBAgACBUgsI0Es9fQZPgAABAgQIECBAgAABAgQIECBAgAABAgQIECBAgAABAkUJCNCLktQPAQIECBAgQIAAAQIECBAgQIAAAQIECBAgQIAAAQIECJRaQIBe6ukzeAIECBAgQIAAAQIECBAgQIAAAQIECBAgQIAAAQIECBAoSkCAXpSkfggQIECAAAECBAgQIECAAAECBAgQIECAAAECBAgQIECg1AIC9FJPn8ETIECAAAECBAgQIECAAAECBAgQIECAAAECBAgQIECAQFECAvSiJPVDgAABAgQIECBAgAABAgQIECBAgAABAgQIECBAgAABAqUWEKCXevoMngABAgQIECBAgAABAgQIECBAgAABAgQIECBAgAABAgSKEhCgFyWpHwIECBAgQIAAAQIECBAgQIAAAQIECBAgQIAAAQIECBAotYAAvdTTZ/AECBAgQIAAAQIECBAgQIAAAQIECBAgQIAAAQIECBAgUJSAAL0oSf0QIECAAAECBAgQIECAAAECBAgQIECAAAECBAgQIECAQKkFBOilnj6DJ0CAAAECBAgQIECAAAECBAgQIECAAAECBAgQIECAAIGiBAToRUnqhwABAgQIECBAgAABAgQIECBAgAABAgQIECBAgAABAgRKLSBAL/X0GTwBAgQIECBAgAABAgQIECBAgAABAgQIECBAgAABAgQIFCUgQC9KUj8ECBAgQIAAAQIECBAgQIAAAQIECBAgQIAAAQIECBAgUGoBAXqpp8/gCRAgQIAAAQIECBAgQIAAAQIECBAgQIAAAQIECBAgQKAoAQF6UZL6IUCAAAECBAgQIECAAAECBAgQIECAAAECBAgQIECAAIFSCwjQSz19Bk+AAAECBAgQIECAAAECBAgQIECAAAECBAgQIECAAAECRQkI0IuS1A8BAgQIECBAgAABAgQIECBAgAABAgQIECBAgAABAgQIlFpAgF7q6TN4AgQIECBAgAABAgQIECBAgAABAgQIECBAgAABAgQIEChKQIBelKR+CBAgQIAAAQIECBAgQIAAAQIECBAgQIAAAQIECBAgQKDUAgL0Uk+fwRMgQIAAAQIECBAgQIAAAQIECBAgQIAAAQIECBAgQIBAUQIC9KIk9UOAAAECBAgQIECAAAECBAgQIECAAAECBAgQIF8vvrUAAAmqSURBVECAAAECpRYQoJd6+gyeAAECBAgQIECAAAECBAgQIECAAAECBAgQIECAAAECBIoSEKAXJakfAgQIECBAgAABAgQIECBAgAABAgQIECBAgAABAgQIECi1gAC91NNn8AQIECBAgAABAgQIECBAgAABAgQIECBAgAABAgQIECBQlIAAvShJ/RAgQIAAAQIECBAgQIAAAQIECBAgQIAAAQIECBAgQIBAqQUE6KWePoMnQIAAAQIECBAgQIAAAQIECBAgQIAAAQIECBAgQIAAgaIEBOhFSeqHAAECBAgQIECAAAECBAgQIECAAAECBAgQIECAAAECBEotIEAv9fQZPAECBAgQIECAAAECBAgQIECAAAECBAgQIECAAAECBAgUJSBAL0pSPwQIECBAgAABAgQIECBAgAABAgQIECBAgAABAgQIECBQagEBeqmnz+AJECBAgAABAgQIECBAgAABAgQIECBAgAABAgQIECBAoCgBAXpRkvohQIAAAQIECBAgQIAAAQIECBAgQIAAAQIECBAgQIAAgVILCNBLPX0GT4AAAQIECBAgQIAAAQIECBAgQIAAAQIECBAgQIAAAQJFCQjQi5LUDwECBAgQIECAAAECBAgQIECAAAECBAgQIECAAAECBAiUWkCAXurpM3gCBAgQIECAAAECBAgQIECAAAECBAgQIECAAAECBAgQKEpAgF6UpH4IECBAgAABAgQIECBAgAABAgQIECBAgAABAgQIECBAoNQCAvRST5/BEyBAgAABAgQIECBAgAABAgQIECBAgAABAgQIECBAgEBRAgL0oiT1Q4AAAQIECBAgQIAAAQIECBAgQIAAAQIECBAgQIAAAQKlFhCgl3r6DJ4AAQIECBAgQIAAAQIECBAgQIAAAQIECBAgQIAAAQIEihIQoBclqR8CBAgQIECAAAECBAgQIECAAAECBAgQIECAAAECBAgQKLWAAL3U02fwBAgQIECAAAECBAgQIECAAAECBAgQIECAAAECBAgQIFCUgAC9KEn9ECBAgAABAgQIECBAgAABAgQIECBAgAABAgQIECBAgECpBQTopZ4+gydAgAABAgQIECBAgAABAgQIECBAgAABAgQIECBAgACBogQE6EVJ6ocAAQIECBAgQIAAAQIECBAgQIAAAQIECBAgQIAAAQIESi0gQC/19Bk8AQIECBAgQIAAAQIECBAgQIAAAQIECBAgQIAAAQIECBQlIEAvSlI/BAgQIECAAAECBAgQIECAAAECBAgQIECAAAECBAgQIFBqAQF6qafP4AkQIECAAAECBAgQIECAAAECBAgQIECAAAECBAgQIECgKAEBelGS+iFAgAABAgQIECBAgAABAgQIECBAgAABAgQIECBAgACBUgsI0Es9fQZPgAABAgQIECBAgAABAgQIECBAgAABAgQIECBAgAABAkUJCNCLktQPAQIECBAgQIAAAQIECBAgQIAAAQIECBAgQIAAAQIECJRaQIBe6ukzeAIECBAgQIAAAQIECBAgQIAAAQIECBAgQIAAAQIECBAoSkCAXpSkfggQIECAAAECBAgQIECAAAECBAgQIECAAAECBAgQIECg1AIC9FJPn8ETIECAAAECBAgQIECAAAECBAgQIECAAAECBAgQIECAQFECAvSiJPVDgAABAgQIECBAgAABAgQIECBAgAABAgQIECBAgAABAqUWEKCXevoMngABAgQIECBAgAABAgQIECBAgAABAgQIECBAgAABAgSKEhCgFyWpHwIECBAgQIAAAQIECBAgQIAAAQIECBAgQIAAAQIECBAotYAAvdTTZ/AECBAgQIAAAQIECBAgQIAAAQIECBAgQIAAAQIECBAgUJSAAL0oSf0QIECAAAECBAgQIECAAAECBAgQIECAAAECBAgQIECAQKkFBOilnj6DJ0CAAAECBAgQIECAAAECBAgQIECAAAECBAgQIECAAIGiBAToRUnqhwABAgQIECBAgAABAgQIECBAgAABAgQIECBAgAABAgRKLSBAL/X0GTwBAgQIECBAgAABAgQIECBAgAABAgQIECBAgAABAgQIFCUgQC9KUj8ECBAgQIAAAQIECBAgQIAAAQIECBAgQIAAAQIECBAgUGoBAXqpp8/gCRAgQIAAAQIECBAgQIAAAQIECBAgQIAAAQIECBAgQKAoAQF6UZL6IUCAAAECBAgQIECAAAECBAgQIECAAAECBAgQIECAAIFSCwjQSz19Bk+AAAECBAgQIECAAAECBAgQIECAAAECBAgQIECAAAECRQkI0IuS1A8BAgQIECBAgAABAgQIECBAgAABAgQIECBAgAABAgQIlFpAgF7q6TN4AgQIECBAgAABAgQIECBAgAABAgQIECBAgAABAgQIEChKQIBelKR+CBAgQIAAAQIECBAgQIAAAQIECBAgQIAAAQIECBAgQKDUAgL0Uk+fwRMgQIAAAQIECBAgQIAAAQIECBAgQIAAAQIECBAgQIBAUQIC9KIk9UOAAAECBAgQIECAAAECBAgQIECAAAECBAgQIECAAAECpRYQoJd6+gyeAAECBAgQIECAAAECBAgQIECAAAECBAgQIECAAAECBIoSEKAXJakfAgQIECBAgAABAgQIECBAgAABAgQIECBAgAABAgQIECi1gAC91NNn8AQIECBAgAABAgQIECBAgAABAgQIECBAgAABAgQIECBQlIAAvShJ/RAgQIAAAQIECBAgQIAAAQIECBAgQIAAAQIECBAgQIBAqQUE6KWePoMnQIAAAQIECBAgQIAAAQIECBAgQIAAAQIECBAgQIAAgaIEBOhFSeqHAAECBAgQIECAAAECBAgQIECAAAECBAgQIECAAAECBEotIEAv9fQZPAECBAgQIECAAAECBAgQIECAAAECBAgQIECAAAECBAgUJSBAL0pSPwQIECBAgAABAgQIECBAgAABAgQIECBAgAABAgQIECBQagEBeqmnz+AJECBAgAABAgQIECBAgAABAgQIECBAgAABAgQIECBAoCgBAXpRkvohQIAAAQIECBAgQIAAAQIECBAgQIAAAQIECBAgQIAAgVILCNBLPX0GT4AAAQIECBAgQIAAAQIECBAgQIAAAQIECBAgQIAAAQJFCQjQi5LUDwECBAgQIECAAAECBAgQIECAAAECBAgQIECAAAECBAiUWkCAXurpM3gCBAgQIECAAAECBAgQIECAAAECBAgQIECAAAECBAgQKEpAgF6UpH4IECBAgAABAgQIECBAgAABAgQIECBAgAABAgQIECBAoNQC/wfs/rUUhok6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889" r="5555"/>
          <a:stretch/>
        </p:blipFill>
        <p:spPr>
          <a:xfrm>
            <a:off x="838200" y="1295400"/>
            <a:ext cx="6858000" cy="588981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trees – linear growth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66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889" r="6666" b="4445"/>
          <a:stretch/>
        </p:blipFill>
        <p:spPr>
          <a:xfrm>
            <a:off x="838375" y="1295400"/>
            <a:ext cx="6781625" cy="55706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All trees – logistic growth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591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Some diagnostics….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73" y="1219200"/>
            <a:ext cx="5201653" cy="52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367</Words>
  <Application>Microsoft Office PowerPoint</Application>
  <PresentationFormat>On-screen Show (4:3)</PresentationFormat>
  <Paragraphs>51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Raw data: Douglas-fir heights over time, by region</vt:lpstr>
      <vt:lpstr>One tree - Uninformative initial conditions  (5 cm)</vt:lpstr>
      <vt:lpstr>PowerPoint Presentation</vt:lpstr>
      <vt:lpstr>All trees - random walk model</vt:lpstr>
      <vt:lpstr>All trees – linear growth model</vt:lpstr>
      <vt:lpstr>All trees – logistic growth model</vt:lpstr>
      <vt:lpstr>Some diagnostics…. </vt:lpstr>
      <vt:lpstr>All trees by region – logistic growth model</vt:lpstr>
      <vt:lpstr>All trees by region – linear growth model</vt:lpstr>
      <vt:lpstr>PowerPoint Presentation</vt:lpstr>
      <vt:lpstr>PowerPoint Presentation</vt:lpstr>
      <vt:lpstr>All trees – linear growth model</vt:lpstr>
      <vt:lpstr>Next Steps</vt:lpstr>
      <vt:lpstr>PowerPoint Presentation</vt:lpstr>
    </vt:vector>
  </TitlesOfParts>
  <Company>Forest Service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Douglas-fir Seed Source Movement Trial</dc:title>
  <dc:creator>USDA Forest Service</dc:creator>
  <cp:lastModifiedBy>Prevey, Janet - FS</cp:lastModifiedBy>
  <cp:revision>178</cp:revision>
  <cp:lastPrinted>2015-08-14T22:56:49Z</cp:lastPrinted>
  <dcterms:created xsi:type="dcterms:W3CDTF">2014-04-21T22:10:14Z</dcterms:created>
  <dcterms:modified xsi:type="dcterms:W3CDTF">2019-08-02T16:34:36Z</dcterms:modified>
</cp:coreProperties>
</file>